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737" r:id="rId4"/>
  </p:sldMasterIdLst>
  <p:notesMasterIdLst>
    <p:notesMasterId r:id="rId28"/>
  </p:notesMasterIdLst>
  <p:handoutMasterIdLst>
    <p:handoutMasterId r:id="rId29"/>
  </p:handoutMasterIdLst>
  <p:sldIdLst>
    <p:sldId id="293" r:id="rId5"/>
    <p:sldId id="257" r:id="rId6"/>
    <p:sldId id="259" r:id="rId7"/>
    <p:sldId id="258" r:id="rId8"/>
    <p:sldId id="267" r:id="rId9"/>
    <p:sldId id="260" r:id="rId10"/>
    <p:sldId id="297" r:id="rId11"/>
    <p:sldId id="256" r:id="rId12"/>
    <p:sldId id="268" r:id="rId13"/>
    <p:sldId id="280" r:id="rId14"/>
    <p:sldId id="286" r:id="rId15"/>
    <p:sldId id="291" r:id="rId16"/>
    <p:sldId id="279" r:id="rId17"/>
    <p:sldId id="292" r:id="rId18"/>
    <p:sldId id="274" r:id="rId19"/>
    <p:sldId id="273" r:id="rId20"/>
    <p:sldId id="275" r:id="rId21"/>
    <p:sldId id="262" r:id="rId22"/>
    <p:sldId id="296" r:id="rId23"/>
    <p:sldId id="295" r:id="rId24"/>
    <p:sldId id="294" r:id="rId25"/>
    <p:sldId id="285" r:id="rId26"/>
    <p:sldId id="288" r:id="rId27"/>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826">
          <p15:clr>
            <a:srgbClr val="A4A3A4"/>
          </p15:clr>
        </p15:guide>
        <p15:guide id="2" orient="horz" pos="3888">
          <p15:clr>
            <a:srgbClr val="A4A3A4"/>
          </p15:clr>
        </p15:guide>
        <p15:guide id="3" pos="5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Schnell"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88"/>
    <a:srgbClr val="38A26A"/>
    <a:srgbClr val="A7FFD3"/>
    <a:srgbClr val="00CC66"/>
    <a:srgbClr val="00FF99"/>
    <a:srgbClr val="D9D9D9"/>
    <a:srgbClr val="D7DCEE"/>
    <a:srgbClr val="AFB8DD"/>
    <a:srgbClr val="44559D"/>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E13A7-06EF-4958-9816-C0154C9FDFB1}" v="22" dt="2023-08-23T10:21:17.84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84" y="108"/>
      </p:cViewPr>
      <p:guideLst>
        <p:guide orient="horz" pos="826"/>
        <p:guide orient="horz" pos="3888"/>
        <p:guide pos="5432"/>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Schnell" userId="S::susanne.schnell@office.goetheschule-essen.de::db5a3bbc-7e89-445c-8b16-93aacbb129bf" providerId="AD" clId="Web-{F17E13A7-06EF-4958-9816-C0154C9FDFB1}"/>
    <pc:docChg chg="modSld">
      <pc:chgData name="Susanne Schnell" userId="S::susanne.schnell@office.goetheschule-essen.de::db5a3bbc-7e89-445c-8b16-93aacbb129bf" providerId="AD" clId="Web-{F17E13A7-06EF-4958-9816-C0154C9FDFB1}" dt="2023-08-23T10:21:17.847" v="21" actId="20577"/>
      <pc:docMkLst>
        <pc:docMk/>
      </pc:docMkLst>
      <pc:sldChg chg="addSp delSp modSp">
        <pc:chgData name="Susanne Schnell" userId="S::susanne.schnell@office.goetheschule-essen.de::db5a3bbc-7e89-445c-8b16-93aacbb129bf" providerId="AD" clId="Web-{F17E13A7-06EF-4958-9816-C0154C9FDFB1}" dt="2023-08-23T10:19:33.436" v="12" actId="20577"/>
        <pc:sldMkLst>
          <pc:docMk/>
          <pc:sldMk cId="3996974761" sldId="293"/>
        </pc:sldMkLst>
        <pc:spChg chg="mod">
          <ac:chgData name="Susanne Schnell" userId="S::susanne.schnell@office.goetheschule-essen.de::db5a3bbc-7e89-445c-8b16-93aacbb129bf" providerId="AD" clId="Web-{F17E13A7-06EF-4958-9816-C0154C9FDFB1}" dt="2023-08-23T10:19:33.436" v="12" actId="20577"/>
          <ac:spMkLst>
            <pc:docMk/>
            <pc:sldMk cId="3996974761" sldId="293"/>
            <ac:spMk id="3" creationId="{00000000-0000-0000-0000-000000000000}"/>
          </ac:spMkLst>
        </pc:spChg>
        <pc:inkChg chg="add del">
          <ac:chgData name="Susanne Schnell" userId="S::susanne.schnell@office.goetheschule-essen.de::db5a3bbc-7e89-445c-8b16-93aacbb129bf" providerId="AD" clId="Web-{F17E13A7-06EF-4958-9816-C0154C9FDFB1}" dt="2023-08-23T10:19:05.232" v="5"/>
          <ac:inkMkLst>
            <pc:docMk/>
            <pc:sldMk cId="3996974761" sldId="293"/>
            <ac:inkMk id="4" creationId="{8145FEDA-219D-04B0-42EB-F5208D8B38E8}"/>
          </ac:inkMkLst>
        </pc:inkChg>
        <pc:inkChg chg="add del">
          <ac:chgData name="Susanne Schnell" userId="S::susanne.schnell@office.goetheschule-essen.de::db5a3bbc-7e89-445c-8b16-93aacbb129bf" providerId="AD" clId="Web-{F17E13A7-06EF-4958-9816-C0154C9FDFB1}" dt="2023-08-23T10:19:05.232" v="4"/>
          <ac:inkMkLst>
            <pc:docMk/>
            <pc:sldMk cId="3996974761" sldId="293"/>
            <ac:inkMk id="5" creationId="{2F2D02D9-C576-B51B-4BD3-108483B14AB6}"/>
          </ac:inkMkLst>
        </pc:inkChg>
        <pc:inkChg chg="add del">
          <ac:chgData name="Susanne Schnell" userId="S::susanne.schnell@office.goetheschule-essen.de::db5a3bbc-7e89-445c-8b16-93aacbb129bf" providerId="AD" clId="Web-{F17E13A7-06EF-4958-9816-C0154C9FDFB1}" dt="2023-08-23T10:19:05.232" v="3"/>
          <ac:inkMkLst>
            <pc:docMk/>
            <pc:sldMk cId="3996974761" sldId="293"/>
            <ac:inkMk id="6" creationId="{042E4DBD-F589-F946-576F-C1E1225E7397}"/>
          </ac:inkMkLst>
        </pc:inkChg>
      </pc:sldChg>
      <pc:sldChg chg="modSp">
        <pc:chgData name="Susanne Schnell" userId="S::susanne.schnell@office.goetheschule-essen.de::db5a3bbc-7e89-445c-8b16-93aacbb129bf" providerId="AD" clId="Web-{F17E13A7-06EF-4958-9816-C0154C9FDFB1}" dt="2023-08-23T10:21:17.847" v="21" actId="20577"/>
        <pc:sldMkLst>
          <pc:docMk/>
          <pc:sldMk cId="2943766913" sldId="296"/>
        </pc:sldMkLst>
        <pc:spChg chg="mod">
          <ac:chgData name="Susanne Schnell" userId="S::susanne.schnell@office.goetheschule-essen.de::db5a3bbc-7e89-445c-8b16-93aacbb129bf" providerId="AD" clId="Web-{F17E13A7-06EF-4958-9816-C0154C9FDFB1}" dt="2023-08-23T10:21:17.847" v="21" actId="20577"/>
          <ac:spMkLst>
            <pc:docMk/>
            <pc:sldMk cId="2943766913" sldId="296"/>
            <ac:spMk id="2" creationId="{00000000-0000-0000-0000-000000000000}"/>
          </ac:spMkLst>
        </pc:spChg>
      </pc:sldChg>
      <pc:sldChg chg="modSp">
        <pc:chgData name="Susanne Schnell" userId="S::susanne.schnell@office.goetheschule-essen.de::db5a3bbc-7e89-445c-8b16-93aacbb129bf" providerId="AD" clId="Web-{F17E13A7-06EF-4958-9816-C0154C9FDFB1}" dt="2023-08-23T10:20:16.969" v="14" actId="1076"/>
        <pc:sldMkLst>
          <pc:docMk/>
          <pc:sldMk cId="661556269" sldId="297"/>
        </pc:sldMkLst>
        <pc:picChg chg="mod">
          <ac:chgData name="Susanne Schnell" userId="S::susanne.schnell@office.goetheschule-essen.de::db5a3bbc-7e89-445c-8b16-93aacbb129bf" providerId="AD" clId="Web-{F17E13A7-06EF-4958-9816-C0154C9FDFB1}" dt="2023-08-23T10:20:16.969" v="14" actId="1076"/>
          <ac:picMkLst>
            <pc:docMk/>
            <pc:sldMk cId="661556269" sldId="297"/>
            <ac:picMk id="4" creationId="{6C5E6931-38A2-4ADC-B41C-F6498C36683C}"/>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hyperlink" Target="http://www.goethefoerderer.d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hyperlink" Target="http://www.goethefoerderer.d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9E7FA-6298-4B70-BCBD-3575635C81E8}"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2DB68B2A-5EF1-4721-9315-90C87CECDD46}">
      <dgm:prSet/>
      <dgm:spPr>
        <a:solidFill>
          <a:srgbClr val="00CC66">
            <a:alpha val="22000"/>
          </a:srgbClr>
        </a:solidFill>
      </dgm:spPr>
      <dgm:t>
        <a:bodyPr/>
        <a:lstStyle/>
        <a:p>
          <a:r>
            <a:rPr lang="de-DE" dirty="0"/>
            <a:t>Informationen zur Klasse und Kommunikation</a:t>
          </a:r>
          <a:endParaRPr lang="en-US" dirty="0"/>
        </a:p>
      </dgm:t>
    </dgm:pt>
    <dgm:pt modelId="{F9A0BB24-3AF5-403D-9C6E-6F6081FA97FC}" type="parTrans" cxnId="{A12570A6-2737-4CEA-AD55-C47D46227D11}">
      <dgm:prSet/>
      <dgm:spPr/>
      <dgm:t>
        <a:bodyPr/>
        <a:lstStyle/>
        <a:p>
          <a:endParaRPr lang="en-US"/>
        </a:p>
      </dgm:t>
    </dgm:pt>
    <dgm:pt modelId="{30F28032-9459-4465-B47A-9AEA47AC3A8C}" type="sibTrans" cxnId="{A12570A6-2737-4CEA-AD55-C47D46227D11}">
      <dgm:prSet/>
      <dgm:spPr/>
      <dgm:t>
        <a:bodyPr/>
        <a:lstStyle/>
        <a:p>
          <a:endParaRPr lang="en-US"/>
        </a:p>
      </dgm:t>
    </dgm:pt>
    <dgm:pt modelId="{595384F3-AD1C-498F-829C-A120547C3678}">
      <dgm:prSet/>
      <dgm:spPr>
        <a:solidFill>
          <a:srgbClr val="00CC66">
            <a:alpha val="24000"/>
          </a:srgbClr>
        </a:solidFill>
      </dgm:spPr>
      <dgm:t>
        <a:bodyPr/>
        <a:lstStyle/>
        <a:p>
          <a:r>
            <a:rPr lang="de-DE" dirty="0"/>
            <a:t>Regularien / Wahlen</a:t>
          </a:r>
          <a:endParaRPr lang="en-US" dirty="0"/>
        </a:p>
      </dgm:t>
    </dgm:pt>
    <dgm:pt modelId="{DDE970A5-D205-4AE8-A2A1-65C6CE2F31CD}" type="parTrans" cxnId="{A2A623E3-59D3-42EE-B54E-3C85C985D5EC}">
      <dgm:prSet/>
      <dgm:spPr/>
      <dgm:t>
        <a:bodyPr/>
        <a:lstStyle/>
        <a:p>
          <a:endParaRPr lang="en-US"/>
        </a:p>
      </dgm:t>
    </dgm:pt>
    <dgm:pt modelId="{C45551EB-458C-443C-8B21-342186ED501B}" type="sibTrans" cxnId="{A2A623E3-59D3-42EE-B54E-3C85C985D5EC}">
      <dgm:prSet/>
      <dgm:spPr/>
      <dgm:t>
        <a:bodyPr/>
        <a:lstStyle/>
        <a:p>
          <a:endParaRPr lang="en-US"/>
        </a:p>
      </dgm:t>
    </dgm:pt>
    <dgm:pt modelId="{0C383928-D5D9-4E55-B81A-65EE0E9D676D}">
      <dgm:prSet/>
      <dgm:spPr>
        <a:solidFill>
          <a:srgbClr val="00CC66">
            <a:alpha val="26000"/>
          </a:srgbClr>
        </a:solidFill>
      </dgm:spPr>
      <dgm:t>
        <a:bodyPr/>
        <a:lstStyle/>
        <a:p>
          <a:r>
            <a:rPr lang="de-DE" dirty="0"/>
            <a:t>Termine und allgemeine Informationen zum Schuljahr</a:t>
          </a:r>
          <a:endParaRPr lang="en-US" dirty="0"/>
        </a:p>
      </dgm:t>
    </dgm:pt>
    <dgm:pt modelId="{DE3F8E51-BE44-494D-9DCF-310F3C871F3B}" type="parTrans" cxnId="{B0E151B8-ABF8-462F-80E7-8D220EFF8396}">
      <dgm:prSet/>
      <dgm:spPr/>
      <dgm:t>
        <a:bodyPr/>
        <a:lstStyle/>
        <a:p>
          <a:endParaRPr lang="en-US"/>
        </a:p>
      </dgm:t>
    </dgm:pt>
    <dgm:pt modelId="{94EA158B-C2CF-483F-9331-1B3BE0B1ED3B}" type="sibTrans" cxnId="{B0E151B8-ABF8-462F-80E7-8D220EFF8396}">
      <dgm:prSet/>
      <dgm:spPr/>
      <dgm:t>
        <a:bodyPr/>
        <a:lstStyle/>
        <a:p>
          <a:endParaRPr lang="en-US"/>
        </a:p>
      </dgm:t>
    </dgm:pt>
    <dgm:pt modelId="{ED6568A6-E691-43D8-B156-3DAC64CEB9B5}">
      <dgm:prSet/>
      <dgm:spPr>
        <a:solidFill>
          <a:srgbClr val="00CC66">
            <a:alpha val="25000"/>
          </a:srgbClr>
        </a:solidFill>
      </dgm:spPr>
      <dgm:t>
        <a:bodyPr/>
        <a:lstStyle/>
        <a:p>
          <a:r>
            <a:rPr lang="de-DE" dirty="0"/>
            <a:t>Klassen-/Jahrgangsstufen-angelegenheiten</a:t>
          </a:r>
          <a:endParaRPr lang="en-US" dirty="0"/>
        </a:p>
      </dgm:t>
    </dgm:pt>
    <dgm:pt modelId="{43689D6A-8852-4A16-AF18-307D226FE70F}" type="parTrans" cxnId="{44298E94-B62F-4E51-8F12-E7AD82A372B8}">
      <dgm:prSet/>
      <dgm:spPr/>
      <dgm:t>
        <a:bodyPr/>
        <a:lstStyle/>
        <a:p>
          <a:endParaRPr lang="en-US"/>
        </a:p>
      </dgm:t>
    </dgm:pt>
    <dgm:pt modelId="{F8FF15C1-AD1F-4CD5-B335-182574F7CED0}" type="sibTrans" cxnId="{44298E94-B62F-4E51-8F12-E7AD82A372B8}">
      <dgm:prSet/>
      <dgm:spPr/>
      <dgm:t>
        <a:bodyPr/>
        <a:lstStyle/>
        <a:p>
          <a:endParaRPr lang="en-US"/>
        </a:p>
      </dgm:t>
    </dgm:pt>
    <dgm:pt modelId="{FD1B96F8-20A3-4C9C-A103-F6AA5C75F9CE}">
      <dgm:prSet phldr="0"/>
      <dgm:spPr>
        <a:solidFill>
          <a:srgbClr val="00CC66">
            <a:alpha val="25000"/>
          </a:srgbClr>
        </a:solidFill>
      </dgm:spPr>
      <dgm:t>
        <a:bodyPr/>
        <a:lstStyle/>
        <a:p>
          <a:pPr rtl="0"/>
          <a:r>
            <a:rPr lang="de-DE" dirty="0">
              <a:solidFill>
                <a:schemeClr val="tx1"/>
              </a:solidFill>
            </a:rPr>
            <a:t>Verschiedenes</a:t>
          </a:r>
        </a:p>
      </dgm:t>
    </dgm:pt>
    <dgm:pt modelId="{401F7AF8-E7CC-41C4-874E-51A7C060B8D9}" type="parTrans" cxnId="{9DDAFB96-0B9F-4D57-88F8-E6AA170B58CA}">
      <dgm:prSet/>
      <dgm:spPr/>
      <dgm:t>
        <a:bodyPr/>
        <a:lstStyle/>
        <a:p>
          <a:endParaRPr lang="en-US"/>
        </a:p>
      </dgm:t>
    </dgm:pt>
    <dgm:pt modelId="{C30814A3-9DD8-40E0-925F-1021CB6C0F4D}" type="sibTrans" cxnId="{9DDAFB96-0B9F-4D57-88F8-E6AA170B58CA}">
      <dgm:prSet/>
      <dgm:spPr/>
      <dgm:t>
        <a:bodyPr/>
        <a:lstStyle/>
        <a:p>
          <a:endParaRPr lang="en-US"/>
        </a:p>
      </dgm:t>
    </dgm:pt>
    <dgm:pt modelId="{30EFA5D9-695C-4CB7-A52C-315743138E8B}" type="pres">
      <dgm:prSet presAssocID="{BBB9E7FA-6298-4B70-BCBD-3575635C81E8}" presName="diagram" presStyleCnt="0">
        <dgm:presLayoutVars>
          <dgm:dir/>
          <dgm:resizeHandles val="exact"/>
        </dgm:presLayoutVars>
      </dgm:prSet>
      <dgm:spPr/>
    </dgm:pt>
    <dgm:pt modelId="{4BB45160-2A4B-4433-A928-E7C5ECAB9F74}" type="pres">
      <dgm:prSet presAssocID="{2DB68B2A-5EF1-4721-9315-90C87CECDD46}" presName="node" presStyleLbl="node1" presStyleIdx="0" presStyleCnt="5">
        <dgm:presLayoutVars>
          <dgm:bulletEnabled val="1"/>
        </dgm:presLayoutVars>
      </dgm:prSet>
      <dgm:spPr/>
    </dgm:pt>
    <dgm:pt modelId="{7014F128-42D0-49BE-9340-87B8257C2312}" type="pres">
      <dgm:prSet presAssocID="{30F28032-9459-4465-B47A-9AEA47AC3A8C}" presName="sibTrans" presStyleCnt="0"/>
      <dgm:spPr/>
    </dgm:pt>
    <dgm:pt modelId="{77305497-3BCA-4D06-B890-55705F3BED92}" type="pres">
      <dgm:prSet presAssocID="{595384F3-AD1C-498F-829C-A120547C3678}" presName="node" presStyleLbl="node1" presStyleIdx="1" presStyleCnt="5">
        <dgm:presLayoutVars>
          <dgm:bulletEnabled val="1"/>
        </dgm:presLayoutVars>
      </dgm:prSet>
      <dgm:spPr/>
    </dgm:pt>
    <dgm:pt modelId="{90972B3C-6619-45D3-9CE1-BC12B1FFEF78}" type="pres">
      <dgm:prSet presAssocID="{C45551EB-458C-443C-8B21-342186ED501B}" presName="sibTrans" presStyleCnt="0"/>
      <dgm:spPr/>
    </dgm:pt>
    <dgm:pt modelId="{778C5EEA-3307-4B36-B914-CF03C6BA46BD}" type="pres">
      <dgm:prSet presAssocID="{0C383928-D5D9-4E55-B81A-65EE0E9D676D}" presName="node" presStyleLbl="node1" presStyleIdx="2" presStyleCnt="5">
        <dgm:presLayoutVars>
          <dgm:bulletEnabled val="1"/>
        </dgm:presLayoutVars>
      </dgm:prSet>
      <dgm:spPr/>
    </dgm:pt>
    <dgm:pt modelId="{28960E60-037C-4CAA-BF2D-A59B443320E2}" type="pres">
      <dgm:prSet presAssocID="{94EA158B-C2CF-483F-9331-1B3BE0B1ED3B}" presName="sibTrans" presStyleCnt="0"/>
      <dgm:spPr/>
    </dgm:pt>
    <dgm:pt modelId="{E8067BCA-9B31-4D6B-A3D1-A8843B407045}" type="pres">
      <dgm:prSet presAssocID="{ED6568A6-E691-43D8-B156-3DAC64CEB9B5}" presName="node" presStyleLbl="node1" presStyleIdx="3" presStyleCnt="5">
        <dgm:presLayoutVars>
          <dgm:bulletEnabled val="1"/>
        </dgm:presLayoutVars>
      </dgm:prSet>
      <dgm:spPr/>
    </dgm:pt>
    <dgm:pt modelId="{6DF0A6A1-CA9F-414C-B128-8EEAA6CF53C4}" type="pres">
      <dgm:prSet presAssocID="{F8FF15C1-AD1F-4CD5-B335-182574F7CED0}" presName="sibTrans" presStyleCnt="0"/>
      <dgm:spPr/>
    </dgm:pt>
    <dgm:pt modelId="{D492E3F9-403D-4217-8F9B-5D0BAEB4339B}" type="pres">
      <dgm:prSet presAssocID="{FD1B96F8-20A3-4C9C-A103-F6AA5C75F9CE}" presName="node" presStyleLbl="node1" presStyleIdx="4" presStyleCnt="5" custLinFactNeighborX="1966" custLinFactNeighborY="1092">
        <dgm:presLayoutVars>
          <dgm:bulletEnabled val="1"/>
        </dgm:presLayoutVars>
      </dgm:prSet>
      <dgm:spPr/>
    </dgm:pt>
  </dgm:ptLst>
  <dgm:cxnLst>
    <dgm:cxn modelId="{FD76F40E-C4BC-46E8-9545-BCB96D177013}" type="presOf" srcId="{2DB68B2A-5EF1-4721-9315-90C87CECDD46}" destId="{4BB45160-2A4B-4433-A928-E7C5ECAB9F74}" srcOrd="0" destOrd="0" presId="urn:microsoft.com/office/officeart/2005/8/layout/default"/>
    <dgm:cxn modelId="{7D0D8925-A01C-4208-AA92-2E6D60755229}" type="presOf" srcId="{BBB9E7FA-6298-4B70-BCBD-3575635C81E8}" destId="{30EFA5D9-695C-4CB7-A52C-315743138E8B}" srcOrd="0" destOrd="0" presId="urn:microsoft.com/office/officeart/2005/8/layout/default"/>
    <dgm:cxn modelId="{64B22187-1A59-4FFC-AEC9-C678A5BB1327}" type="presOf" srcId="{FD1B96F8-20A3-4C9C-A103-F6AA5C75F9CE}" destId="{D492E3F9-403D-4217-8F9B-5D0BAEB4339B}" srcOrd="0" destOrd="0" presId="urn:microsoft.com/office/officeart/2005/8/layout/default"/>
    <dgm:cxn modelId="{44298E94-B62F-4E51-8F12-E7AD82A372B8}" srcId="{BBB9E7FA-6298-4B70-BCBD-3575635C81E8}" destId="{ED6568A6-E691-43D8-B156-3DAC64CEB9B5}" srcOrd="3" destOrd="0" parTransId="{43689D6A-8852-4A16-AF18-307D226FE70F}" sibTransId="{F8FF15C1-AD1F-4CD5-B335-182574F7CED0}"/>
    <dgm:cxn modelId="{9DDAFB96-0B9F-4D57-88F8-E6AA170B58CA}" srcId="{BBB9E7FA-6298-4B70-BCBD-3575635C81E8}" destId="{FD1B96F8-20A3-4C9C-A103-F6AA5C75F9CE}" srcOrd="4" destOrd="0" parTransId="{401F7AF8-E7CC-41C4-874E-51A7C060B8D9}" sibTransId="{C30814A3-9DD8-40E0-925F-1021CB6C0F4D}"/>
    <dgm:cxn modelId="{F9DD329D-9D21-41D1-A9DF-8D70F531C0FC}" type="presOf" srcId="{595384F3-AD1C-498F-829C-A120547C3678}" destId="{77305497-3BCA-4D06-B890-55705F3BED92}" srcOrd="0" destOrd="0" presId="urn:microsoft.com/office/officeart/2005/8/layout/default"/>
    <dgm:cxn modelId="{A12570A6-2737-4CEA-AD55-C47D46227D11}" srcId="{BBB9E7FA-6298-4B70-BCBD-3575635C81E8}" destId="{2DB68B2A-5EF1-4721-9315-90C87CECDD46}" srcOrd="0" destOrd="0" parTransId="{F9A0BB24-3AF5-403D-9C6E-6F6081FA97FC}" sibTransId="{30F28032-9459-4465-B47A-9AEA47AC3A8C}"/>
    <dgm:cxn modelId="{AD49C1B7-0769-4974-83F9-271A6B1ABC1D}" type="presOf" srcId="{0C383928-D5D9-4E55-B81A-65EE0E9D676D}" destId="{778C5EEA-3307-4B36-B914-CF03C6BA46BD}" srcOrd="0" destOrd="0" presId="urn:microsoft.com/office/officeart/2005/8/layout/default"/>
    <dgm:cxn modelId="{B0E151B8-ABF8-462F-80E7-8D220EFF8396}" srcId="{BBB9E7FA-6298-4B70-BCBD-3575635C81E8}" destId="{0C383928-D5D9-4E55-B81A-65EE0E9D676D}" srcOrd="2" destOrd="0" parTransId="{DE3F8E51-BE44-494D-9DCF-310F3C871F3B}" sibTransId="{94EA158B-C2CF-483F-9331-1B3BE0B1ED3B}"/>
    <dgm:cxn modelId="{AE145DCD-6158-4E63-8F50-422603F03B8A}" type="presOf" srcId="{ED6568A6-E691-43D8-B156-3DAC64CEB9B5}" destId="{E8067BCA-9B31-4D6B-A3D1-A8843B407045}" srcOrd="0" destOrd="0" presId="urn:microsoft.com/office/officeart/2005/8/layout/default"/>
    <dgm:cxn modelId="{A2A623E3-59D3-42EE-B54E-3C85C985D5EC}" srcId="{BBB9E7FA-6298-4B70-BCBD-3575635C81E8}" destId="{595384F3-AD1C-498F-829C-A120547C3678}" srcOrd="1" destOrd="0" parTransId="{DDE970A5-D205-4AE8-A2A1-65C6CE2F31CD}" sibTransId="{C45551EB-458C-443C-8B21-342186ED501B}"/>
    <dgm:cxn modelId="{087F8C32-7CB2-469F-AEBB-8BAA48234984}" type="presParOf" srcId="{30EFA5D9-695C-4CB7-A52C-315743138E8B}" destId="{4BB45160-2A4B-4433-A928-E7C5ECAB9F74}" srcOrd="0" destOrd="0" presId="urn:microsoft.com/office/officeart/2005/8/layout/default"/>
    <dgm:cxn modelId="{CB5ABBBE-AEC4-42F2-A52F-D88674CDA5B2}" type="presParOf" srcId="{30EFA5D9-695C-4CB7-A52C-315743138E8B}" destId="{7014F128-42D0-49BE-9340-87B8257C2312}" srcOrd="1" destOrd="0" presId="urn:microsoft.com/office/officeart/2005/8/layout/default"/>
    <dgm:cxn modelId="{A7082DA5-77BD-4803-9925-94402837AFCB}" type="presParOf" srcId="{30EFA5D9-695C-4CB7-A52C-315743138E8B}" destId="{77305497-3BCA-4D06-B890-55705F3BED92}" srcOrd="2" destOrd="0" presId="urn:microsoft.com/office/officeart/2005/8/layout/default"/>
    <dgm:cxn modelId="{413E7EDA-F723-435B-8E2D-A5C08B66416C}" type="presParOf" srcId="{30EFA5D9-695C-4CB7-A52C-315743138E8B}" destId="{90972B3C-6619-45D3-9CE1-BC12B1FFEF78}" srcOrd="3" destOrd="0" presId="urn:microsoft.com/office/officeart/2005/8/layout/default"/>
    <dgm:cxn modelId="{58349D80-E4CC-4BF5-8A5F-DCBC45E2B5C6}" type="presParOf" srcId="{30EFA5D9-695C-4CB7-A52C-315743138E8B}" destId="{778C5EEA-3307-4B36-B914-CF03C6BA46BD}" srcOrd="4" destOrd="0" presId="urn:microsoft.com/office/officeart/2005/8/layout/default"/>
    <dgm:cxn modelId="{2AA96649-6361-4345-B971-E95C5F334CCE}" type="presParOf" srcId="{30EFA5D9-695C-4CB7-A52C-315743138E8B}" destId="{28960E60-037C-4CAA-BF2D-A59B443320E2}" srcOrd="5" destOrd="0" presId="urn:microsoft.com/office/officeart/2005/8/layout/default"/>
    <dgm:cxn modelId="{84AAEB2E-0669-4CE7-ADF5-4FE7B9D41CDB}" type="presParOf" srcId="{30EFA5D9-695C-4CB7-A52C-315743138E8B}" destId="{E8067BCA-9B31-4D6B-A3D1-A8843B407045}" srcOrd="6" destOrd="0" presId="urn:microsoft.com/office/officeart/2005/8/layout/default"/>
    <dgm:cxn modelId="{9FF776A8-50A3-4762-95FD-76ABE5CFC785}" type="presParOf" srcId="{30EFA5D9-695C-4CB7-A52C-315743138E8B}" destId="{6DF0A6A1-CA9F-414C-B128-8EEAA6CF53C4}" srcOrd="7" destOrd="0" presId="urn:microsoft.com/office/officeart/2005/8/layout/default"/>
    <dgm:cxn modelId="{7BA06D62-058D-4A1B-95DF-C2F86EE22268}" type="presParOf" srcId="{30EFA5D9-695C-4CB7-A52C-315743138E8B}" destId="{D492E3F9-403D-4217-8F9B-5D0BAEB4339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AB00B-77A6-42A4-8A65-DDA8CF5EF903}"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de-DE"/>
        </a:p>
      </dgm:t>
    </dgm:pt>
    <dgm:pt modelId="{08FCFD91-A50E-428C-8F7C-60A82CAB0FAA}">
      <dgm:prSet phldrT="[Text]" custT="1">
        <dgm:style>
          <a:lnRef idx="1">
            <a:schemeClr val="accent3"/>
          </a:lnRef>
          <a:fillRef idx="2">
            <a:schemeClr val="accent3"/>
          </a:fillRef>
          <a:effectRef idx="1">
            <a:schemeClr val="accent3"/>
          </a:effectRef>
          <a:fontRef idx="minor">
            <a:schemeClr val="dk1"/>
          </a:fontRef>
        </dgm:style>
      </dgm:prSet>
      <dgm:spPr>
        <a:solidFill>
          <a:srgbClr val="38A26A">
            <a:alpha val="36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de-DE" sz="4000" dirty="0"/>
            <a:t>Schüler</a:t>
          </a:r>
        </a:p>
      </dgm:t>
    </dgm:pt>
    <dgm:pt modelId="{5A57C175-F3C0-4613-BB19-A36927136E77}" type="parTrans" cxnId="{31CD9023-8DBF-4736-99B7-8FA326C04624}">
      <dgm:prSet/>
      <dgm:spPr/>
      <dgm:t>
        <a:bodyPr/>
        <a:lstStyle/>
        <a:p>
          <a:endParaRPr lang="de-DE"/>
        </a:p>
      </dgm:t>
    </dgm:pt>
    <dgm:pt modelId="{B29D212B-D238-44B4-933D-EEB05DB8DB80}" type="sibTrans" cxnId="{31CD9023-8DBF-4736-99B7-8FA326C04624}">
      <dgm:prSet/>
      <dgm:spPr/>
      <dgm:t>
        <a:bodyPr/>
        <a:lstStyle/>
        <a:p>
          <a:endParaRPr lang="de-DE"/>
        </a:p>
      </dgm:t>
    </dgm:pt>
    <dgm:pt modelId="{1E658598-F946-4AE4-A661-58AEFE349E6D}">
      <dgm:prSet phldrT="[Text]" custT="1"/>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Sekundarstufe I</a:t>
          </a:r>
        </a:p>
        <a:p>
          <a:pPr>
            <a:spcAft>
              <a:spcPts val="0"/>
            </a:spcAft>
          </a:pPr>
          <a:r>
            <a:rPr lang="de-DE" sz="2800" b="0" dirty="0"/>
            <a:t>578</a:t>
          </a:r>
        </a:p>
        <a:p>
          <a:pPr>
            <a:spcAft>
              <a:spcPts val="0"/>
            </a:spcAft>
          </a:pPr>
          <a:r>
            <a:rPr lang="de-DE" sz="2800" b="0" dirty="0"/>
            <a:t>(alle G9)</a:t>
          </a:r>
        </a:p>
      </dgm:t>
    </dgm:pt>
    <dgm:pt modelId="{31EE4B7A-F514-47F8-94BE-E5AD2ECB753A}" type="parTrans" cxnId="{C61C291C-6E90-4E8F-9DD2-909973F6BC0E}">
      <dgm:prSet/>
      <dgm:spPr/>
      <dgm:t>
        <a:bodyPr/>
        <a:lstStyle/>
        <a:p>
          <a:endParaRPr lang="de-DE"/>
        </a:p>
      </dgm:t>
    </dgm:pt>
    <dgm:pt modelId="{50A4FEF2-65F3-4322-8E8F-B202ADDA5689}" type="sibTrans" cxnId="{C61C291C-6E90-4E8F-9DD2-909973F6BC0E}">
      <dgm:prSet/>
      <dgm:spPr/>
      <dgm:t>
        <a:bodyPr/>
        <a:lstStyle/>
        <a:p>
          <a:endParaRPr lang="de-DE"/>
        </a:p>
      </dgm:t>
    </dgm:pt>
    <dgm:pt modelId="{52E264DC-EF65-44EF-9327-967A0E640962}">
      <dgm:prSet phldrT="[Text]" custT="1">
        <dgm:style>
          <a:lnRef idx="1">
            <a:schemeClr val="accent3"/>
          </a:lnRef>
          <a:fillRef idx="2">
            <a:schemeClr val="accent3"/>
          </a:fillRef>
          <a:effectRef idx="1">
            <a:schemeClr val="accent3"/>
          </a:effectRef>
          <a:fontRef idx="minor">
            <a:schemeClr val="dk1"/>
          </a:fontRef>
        </dgm:style>
      </dgm:prSet>
      <dgm:spPr>
        <a:solidFill>
          <a:srgbClr val="38A26A">
            <a:alpha val="36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de-DE" sz="4000" dirty="0"/>
            <a:t>Lehrer</a:t>
          </a:r>
        </a:p>
      </dgm:t>
    </dgm:pt>
    <dgm:pt modelId="{CD4E5515-16D6-483E-A57D-BAB185713DB5}" type="parTrans" cxnId="{AA4B4360-23C0-44B8-9A67-311179E422BE}">
      <dgm:prSet/>
      <dgm:spPr/>
      <dgm:t>
        <a:bodyPr/>
        <a:lstStyle/>
        <a:p>
          <a:endParaRPr lang="de-DE"/>
        </a:p>
      </dgm:t>
    </dgm:pt>
    <dgm:pt modelId="{EBB0BC7C-9DAD-446D-ABEE-D8228BA1A3C8}" type="sibTrans" cxnId="{AA4B4360-23C0-44B8-9A67-311179E422BE}">
      <dgm:prSet/>
      <dgm:spPr/>
      <dgm:t>
        <a:bodyPr/>
        <a:lstStyle/>
        <a:p>
          <a:endParaRPr lang="de-DE"/>
        </a:p>
      </dgm:t>
    </dgm:pt>
    <dgm:pt modelId="{9066CB9B-51DD-433D-B47E-E2ACB7A54907}">
      <dgm:prSet phldrT="[Text]" custT="1"/>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Stammlehrkräfte</a:t>
          </a:r>
        </a:p>
        <a:p>
          <a:pPr>
            <a:spcAft>
              <a:spcPts val="0"/>
            </a:spcAft>
          </a:pPr>
          <a:r>
            <a:rPr lang="de-DE" sz="2800" dirty="0"/>
            <a:t>59</a:t>
          </a:r>
        </a:p>
      </dgm:t>
    </dgm:pt>
    <dgm:pt modelId="{08648FF2-8264-4982-859A-FEAD2824C23F}" type="parTrans" cxnId="{3C5EA24B-53F5-4B55-8140-21998B3EF5E3}">
      <dgm:prSet/>
      <dgm:spPr/>
      <dgm:t>
        <a:bodyPr/>
        <a:lstStyle/>
        <a:p>
          <a:endParaRPr lang="de-DE"/>
        </a:p>
      </dgm:t>
    </dgm:pt>
    <dgm:pt modelId="{67B08E9A-E9F2-4B16-A604-32B1FCED7947}" type="sibTrans" cxnId="{3C5EA24B-53F5-4B55-8140-21998B3EF5E3}">
      <dgm:prSet/>
      <dgm:spPr/>
      <dgm:t>
        <a:bodyPr/>
        <a:lstStyle/>
        <a:p>
          <a:endParaRPr lang="de-DE"/>
        </a:p>
      </dgm:t>
    </dgm:pt>
    <dgm:pt modelId="{7A952E61-9643-4AFA-88BB-994348C4D1D1}">
      <dgm:prSet phldrT="[Text]" custT="1"/>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spcAft>
              <a:spcPts val="0"/>
            </a:spcAft>
          </a:pPr>
          <a:r>
            <a:rPr lang="de-DE" sz="2800" b="0" dirty="0"/>
            <a:t>Referendare und Honorarkräfte</a:t>
          </a:r>
        </a:p>
        <a:p>
          <a:pPr>
            <a:spcAft>
              <a:spcPts val="0"/>
            </a:spcAft>
          </a:pPr>
          <a:r>
            <a:rPr lang="de-DE" sz="2800" b="0" dirty="0"/>
            <a:t>14</a:t>
          </a:r>
        </a:p>
      </dgm:t>
    </dgm:pt>
    <dgm:pt modelId="{43501BC0-6653-4B3C-8FFB-220B49F1C560}" type="parTrans" cxnId="{F4F79D5F-7883-4CD2-B1A7-11366973ADCB}">
      <dgm:prSet/>
      <dgm:spPr/>
      <dgm:t>
        <a:bodyPr/>
        <a:lstStyle/>
        <a:p>
          <a:endParaRPr lang="de-DE"/>
        </a:p>
      </dgm:t>
    </dgm:pt>
    <dgm:pt modelId="{B7838F5E-3A8F-4204-AAFA-76F360E3DBBD}" type="sibTrans" cxnId="{F4F79D5F-7883-4CD2-B1A7-11366973ADCB}">
      <dgm:prSet/>
      <dgm:spPr/>
      <dgm:t>
        <a:bodyPr/>
        <a:lstStyle/>
        <a:p>
          <a:endParaRPr lang="de-DE"/>
        </a:p>
      </dgm:t>
    </dgm:pt>
    <dgm:pt modelId="{B1698682-83D4-4440-8F46-5C0A63ECF28B}" type="pres">
      <dgm:prSet presAssocID="{4D7AB00B-77A6-42A4-8A65-DDA8CF5EF903}" presName="theList" presStyleCnt="0">
        <dgm:presLayoutVars>
          <dgm:dir/>
          <dgm:animLvl val="lvl"/>
          <dgm:resizeHandles val="exact"/>
        </dgm:presLayoutVars>
      </dgm:prSet>
      <dgm:spPr/>
    </dgm:pt>
    <dgm:pt modelId="{B60D911F-2BA4-4731-A657-D988924AC094}" type="pres">
      <dgm:prSet presAssocID="{08FCFD91-A50E-428C-8F7C-60A82CAB0FAA}" presName="compNode" presStyleCnt="0"/>
      <dgm:spPr/>
    </dgm:pt>
    <dgm:pt modelId="{900138F8-44FA-43C1-9885-CCE0122EC44F}" type="pres">
      <dgm:prSet presAssocID="{08FCFD91-A50E-428C-8F7C-60A82CAB0FAA}" presName="aNode" presStyleLbl="bgShp" presStyleIdx="0" presStyleCnt="2" custLinFactNeighborX="-1929"/>
      <dgm:spPr/>
    </dgm:pt>
    <dgm:pt modelId="{27CCE288-9D3A-4844-B571-3E79F459E156}" type="pres">
      <dgm:prSet presAssocID="{08FCFD91-A50E-428C-8F7C-60A82CAB0FAA}" presName="textNode" presStyleLbl="bgShp" presStyleIdx="0" presStyleCnt="2"/>
      <dgm:spPr/>
    </dgm:pt>
    <dgm:pt modelId="{32A94251-D1EF-4D05-A0CE-825E05806B77}" type="pres">
      <dgm:prSet presAssocID="{08FCFD91-A50E-428C-8F7C-60A82CAB0FAA}" presName="compChildNode" presStyleCnt="0"/>
      <dgm:spPr/>
    </dgm:pt>
    <dgm:pt modelId="{32E03781-48BA-4FD2-91AF-AED171348EB4}" type="pres">
      <dgm:prSet presAssocID="{08FCFD91-A50E-428C-8F7C-60A82CAB0FAA}" presName="theInnerList" presStyleCnt="0"/>
      <dgm:spPr/>
    </dgm:pt>
    <dgm:pt modelId="{F9651C9B-0D89-48DF-80A7-67ECEA699066}" type="pres">
      <dgm:prSet presAssocID="{1E658598-F946-4AE4-A661-58AEFE349E6D}" presName="childNode" presStyleLbl="node1" presStyleIdx="0" presStyleCnt="3" custScaleY="44434" custLinFactNeighborX="1406" custLinFactNeighborY="-24967">
        <dgm:presLayoutVars>
          <dgm:bulletEnabled val="1"/>
        </dgm:presLayoutVars>
      </dgm:prSet>
      <dgm:spPr/>
    </dgm:pt>
    <dgm:pt modelId="{B0D17F0A-490D-4921-BE2D-EAF0340925CD}" type="pres">
      <dgm:prSet presAssocID="{08FCFD91-A50E-428C-8F7C-60A82CAB0FAA}" presName="aSpace" presStyleCnt="0"/>
      <dgm:spPr/>
    </dgm:pt>
    <dgm:pt modelId="{0DF8D221-9F93-4531-908C-BC3A49D8DD33}" type="pres">
      <dgm:prSet presAssocID="{52E264DC-EF65-44EF-9327-967A0E640962}" presName="compNode" presStyleCnt="0"/>
      <dgm:spPr/>
    </dgm:pt>
    <dgm:pt modelId="{15601BC1-FA09-4073-956E-DCD47149D62B}" type="pres">
      <dgm:prSet presAssocID="{52E264DC-EF65-44EF-9327-967A0E640962}" presName="aNode" presStyleLbl="bgShp" presStyleIdx="1" presStyleCnt="2"/>
      <dgm:spPr/>
    </dgm:pt>
    <dgm:pt modelId="{0A70DFEC-BF5C-4B76-BF8E-7F2609DB1F79}" type="pres">
      <dgm:prSet presAssocID="{52E264DC-EF65-44EF-9327-967A0E640962}" presName="textNode" presStyleLbl="bgShp" presStyleIdx="1" presStyleCnt="2"/>
      <dgm:spPr/>
    </dgm:pt>
    <dgm:pt modelId="{57D1356E-D2D0-498A-AF8D-0000DE06D1BC}" type="pres">
      <dgm:prSet presAssocID="{52E264DC-EF65-44EF-9327-967A0E640962}" presName="compChildNode" presStyleCnt="0"/>
      <dgm:spPr/>
    </dgm:pt>
    <dgm:pt modelId="{9A740873-0D55-459A-A215-EE15755C6CDC}" type="pres">
      <dgm:prSet presAssocID="{52E264DC-EF65-44EF-9327-967A0E640962}" presName="theInnerList" presStyleCnt="0"/>
      <dgm:spPr/>
    </dgm:pt>
    <dgm:pt modelId="{2D7415FD-4A09-4C62-B55A-EEC0D6567794}" type="pres">
      <dgm:prSet presAssocID="{9066CB9B-51DD-433D-B47E-E2ACB7A54907}" presName="childNode" presStyleLbl="node1" presStyleIdx="1" presStyleCnt="3" custLinFactNeighborX="1447">
        <dgm:presLayoutVars>
          <dgm:bulletEnabled val="1"/>
        </dgm:presLayoutVars>
      </dgm:prSet>
      <dgm:spPr/>
    </dgm:pt>
    <dgm:pt modelId="{DD25EF61-1FB8-461F-BF35-70EBEED94CC1}" type="pres">
      <dgm:prSet presAssocID="{9066CB9B-51DD-433D-B47E-E2ACB7A54907}" presName="aSpace2" presStyleCnt="0"/>
      <dgm:spPr/>
    </dgm:pt>
    <dgm:pt modelId="{F58F97B8-73A2-42F2-B3DC-E1D4671C9EDE}" type="pres">
      <dgm:prSet presAssocID="{7A952E61-9643-4AFA-88BB-994348C4D1D1}" presName="childNode" presStyleLbl="node1" presStyleIdx="2" presStyleCnt="3" custLinFactNeighborX="3376" custLinFactNeighborY="19770">
        <dgm:presLayoutVars>
          <dgm:bulletEnabled val="1"/>
        </dgm:presLayoutVars>
      </dgm:prSet>
      <dgm:spPr/>
    </dgm:pt>
  </dgm:ptLst>
  <dgm:cxnLst>
    <dgm:cxn modelId="{161DFB0C-C526-4633-890B-7A25E5644CC1}" type="presOf" srcId="{08FCFD91-A50E-428C-8F7C-60A82CAB0FAA}" destId="{27CCE288-9D3A-4844-B571-3E79F459E156}" srcOrd="1" destOrd="0" presId="urn:microsoft.com/office/officeart/2005/8/layout/lProcess2"/>
    <dgm:cxn modelId="{328AD80F-4D74-486B-BD5D-A53004199C7E}" type="presOf" srcId="{7A952E61-9643-4AFA-88BB-994348C4D1D1}" destId="{F58F97B8-73A2-42F2-B3DC-E1D4671C9EDE}" srcOrd="0" destOrd="0" presId="urn:microsoft.com/office/officeart/2005/8/layout/lProcess2"/>
    <dgm:cxn modelId="{C61C291C-6E90-4E8F-9DD2-909973F6BC0E}" srcId="{08FCFD91-A50E-428C-8F7C-60A82CAB0FAA}" destId="{1E658598-F946-4AE4-A661-58AEFE349E6D}" srcOrd="0" destOrd="0" parTransId="{31EE4B7A-F514-47F8-94BE-E5AD2ECB753A}" sibTransId="{50A4FEF2-65F3-4322-8E8F-B202ADDA5689}"/>
    <dgm:cxn modelId="{31CD9023-8DBF-4736-99B7-8FA326C04624}" srcId="{4D7AB00B-77A6-42A4-8A65-DDA8CF5EF903}" destId="{08FCFD91-A50E-428C-8F7C-60A82CAB0FAA}" srcOrd="0" destOrd="0" parTransId="{5A57C175-F3C0-4613-BB19-A36927136E77}" sibTransId="{B29D212B-D238-44B4-933D-EEB05DB8DB80}"/>
    <dgm:cxn modelId="{55EA433B-6A72-4394-AD06-9703E60BA82F}" type="presOf" srcId="{1E658598-F946-4AE4-A661-58AEFE349E6D}" destId="{F9651C9B-0D89-48DF-80A7-67ECEA699066}" srcOrd="0" destOrd="0" presId="urn:microsoft.com/office/officeart/2005/8/layout/lProcess2"/>
    <dgm:cxn modelId="{702F753D-EE53-4914-8B58-82A0080AC963}" type="presOf" srcId="{9066CB9B-51DD-433D-B47E-E2ACB7A54907}" destId="{2D7415FD-4A09-4C62-B55A-EEC0D6567794}" srcOrd="0" destOrd="0" presId="urn:microsoft.com/office/officeart/2005/8/layout/lProcess2"/>
    <dgm:cxn modelId="{F4F79D5F-7883-4CD2-B1A7-11366973ADCB}" srcId="{52E264DC-EF65-44EF-9327-967A0E640962}" destId="{7A952E61-9643-4AFA-88BB-994348C4D1D1}" srcOrd="1" destOrd="0" parTransId="{43501BC0-6653-4B3C-8FFB-220B49F1C560}" sibTransId="{B7838F5E-3A8F-4204-AAFA-76F360E3DBBD}"/>
    <dgm:cxn modelId="{AA4B4360-23C0-44B8-9A67-311179E422BE}" srcId="{4D7AB00B-77A6-42A4-8A65-DDA8CF5EF903}" destId="{52E264DC-EF65-44EF-9327-967A0E640962}" srcOrd="1" destOrd="0" parTransId="{CD4E5515-16D6-483E-A57D-BAB185713DB5}" sibTransId="{EBB0BC7C-9DAD-446D-ABEE-D8228BA1A3C8}"/>
    <dgm:cxn modelId="{3C5EA24B-53F5-4B55-8140-21998B3EF5E3}" srcId="{52E264DC-EF65-44EF-9327-967A0E640962}" destId="{9066CB9B-51DD-433D-B47E-E2ACB7A54907}" srcOrd="0" destOrd="0" parTransId="{08648FF2-8264-4982-859A-FEAD2824C23F}" sibTransId="{67B08E9A-E9F2-4B16-A604-32B1FCED7947}"/>
    <dgm:cxn modelId="{F525739F-DE49-4382-B8EC-69F8B620BAEB}" type="presOf" srcId="{08FCFD91-A50E-428C-8F7C-60A82CAB0FAA}" destId="{900138F8-44FA-43C1-9885-CCE0122EC44F}" srcOrd="0" destOrd="0" presId="urn:microsoft.com/office/officeart/2005/8/layout/lProcess2"/>
    <dgm:cxn modelId="{A87181C7-0129-4F85-9C83-F86B6D3CB0E8}" type="presOf" srcId="{52E264DC-EF65-44EF-9327-967A0E640962}" destId="{0A70DFEC-BF5C-4B76-BF8E-7F2609DB1F79}" srcOrd="1" destOrd="0" presId="urn:microsoft.com/office/officeart/2005/8/layout/lProcess2"/>
    <dgm:cxn modelId="{7BE8EECC-5247-4786-8012-D45B0150C938}" type="presOf" srcId="{4D7AB00B-77A6-42A4-8A65-DDA8CF5EF903}" destId="{B1698682-83D4-4440-8F46-5C0A63ECF28B}" srcOrd="0" destOrd="0" presId="urn:microsoft.com/office/officeart/2005/8/layout/lProcess2"/>
    <dgm:cxn modelId="{57C8BCFE-148C-41D5-9992-5593BF42D81E}" type="presOf" srcId="{52E264DC-EF65-44EF-9327-967A0E640962}" destId="{15601BC1-FA09-4073-956E-DCD47149D62B}" srcOrd="0" destOrd="0" presId="urn:microsoft.com/office/officeart/2005/8/layout/lProcess2"/>
    <dgm:cxn modelId="{083F7D59-3BA9-4CA2-82C7-F775B1078615}" type="presParOf" srcId="{B1698682-83D4-4440-8F46-5C0A63ECF28B}" destId="{B60D911F-2BA4-4731-A657-D988924AC094}" srcOrd="0" destOrd="0" presId="urn:microsoft.com/office/officeart/2005/8/layout/lProcess2"/>
    <dgm:cxn modelId="{E6AE6C1C-D332-4D5F-9705-61FEB7AECBBA}" type="presParOf" srcId="{B60D911F-2BA4-4731-A657-D988924AC094}" destId="{900138F8-44FA-43C1-9885-CCE0122EC44F}" srcOrd="0" destOrd="0" presId="urn:microsoft.com/office/officeart/2005/8/layout/lProcess2"/>
    <dgm:cxn modelId="{D7DFF69A-6F96-406E-9EE5-77E319E0F9C0}" type="presParOf" srcId="{B60D911F-2BA4-4731-A657-D988924AC094}" destId="{27CCE288-9D3A-4844-B571-3E79F459E156}" srcOrd="1" destOrd="0" presId="urn:microsoft.com/office/officeart/2005/8/layout/lProcess2"/>
    <dgm:cxn modelId="{8923B133-1857-494F-B329-B5A69B45F23D}" type="presParOf" srcId="{B60D911F-2BA4-4731-A657-D988924AC094}" destId="{32A94251-D1EF-4D05-A0CE-825E05806B77}" srcOrd="2" destOrd="0" presId="urn:microsoft.com/office/officeart/2005/8/layout/lProcess2"/>
    <dgm:cxn modelId="{1238A4E7-9D0C-4501-AA86-05A127D6A6CF}" type="presParOf" srcId="{32A94251-D1EF-4D05-A0CE-825E05806B77}" destId="{32E03781-48BA-4FD2-91AF-AED171348EB4}" srcOrd="0" destOrd="0" presId="urn:microsoft.com/office/officeart/2005/8/layout/lProcess2"/>
    <dgm:cxn modelId="{6B3CD7BF-774A-4F34-9A13-F97DF69B5C46}" type="presParOf" srcId="{32E03781-48BA-4FD2-91AF-AED171348EB4}" destId="{F9651C9B-0D89-48DF-80A7-67ECEA699066}" srcOrd="0" destOrd="0" presId="urn:microsoft.com/office/officeart/2005/8/layout/lProcess2"/>
    <dgm:cxn modelId="{A3D03983-F758-460C-ABB8-7B707C232E38}" type="presParOf" srcId="{B1698682-83D4-4440-8F46-5C0A63ECF28B}" destId="{B0D17F0A-490D-4921-BE2D-EAF0340925CD}" srcOrd="1" destOrd="0" presId="urn:microsoft.com/office/officeart/2005/8/layout/lProcess2"/>
    <dgm:cxn modelId="{862EB520-6CC2-49A2-BCAC-7F9A19D8AFD9}" type="presParOf" srcId="{B1698682-83D4-4440-8F46-5C0A63ECF28B}" destId="{0DF8D221-9F93-4531-908C-BC3A49D8DD33}" srcOrd="2" destOrd="0" presId="urn:microsoft.com/office/officeart/2005/8/layout/lProcess2"/>
    <dgm:cxn modelId="{00F90300-12DC-4ED2-9B97-9880BF867E16}" type="presParOf" srcId="{0DF8D221-9F93-4531-908C-BC3A49D8DD33}" destId="{15601BC1-FA09-4073-956E-DCD47149D62B}" srcOrd="0" destOrd="0" presId="urn:microsoft.com/office/officeart/2005/8/layout/lProcess2"/>
    <dgm:cxn modelId="{B92C92B4-C1B4-42E5-AA96-FC415D3A6DFF}" type="presParOf" srcId="{0DF8D221-9F93-4531-908C-BC3A49D8DD33}" destId="{0A70DFEC-BF5C-4B76-BF8E-7F2609DB1F79}" srcOrd="1" destOrd="0" presId="urn:microsoft.com/office/officeart/2005/8/layout/lProcess2"/>
    <dgm:cxn modelId="{732381D1-BDA1-4588-8643-971B7395ACF5}" type="presParOf" srcId="{0DF8D221-9F93-4531-908C-BC3A49D8DD33}" destId="{57D1356E-D2D0-498A-AF8D-0000DE06D1BC}" srcOrd="2" destOrd="0" presId="urn:microsoft.com/office/officeart/2005/8/layout/lProcess2"/>
    <dgm:cxn modelId="{02456E26-7E15-4B40-8ED8-12ABE46E728D}" type="presParOf" srcId="{57D1356E-D2D0-498A-AF8D-0000DE06D1BC}" destId="{9A740873-0D55-459A-A215-EE15755C6CDC}" srcOrd="0" destOrd="0" presId="urn:microsoft.com/office/officeart/2005/8/layout/lProcess2"/>
    <dgm:cxn modelId="{BDD875A7-1CDC-4E01-A811-9EED5A709B81}" type="presParOf" srcId="{9A740873-0D55-459A-A215-EE15755C6CDC}" destId="{2D7415FD-4A09-4C62-B55A-EEC0D6567794}" srcOrd="0" destOrd="0" presId="urn:microsoft.com/office/officeart/2005/8/layout/lProcess2"/>
    <dgm:cxn modelId="{AAD7818C-2ED2-4841-806B-E7B6B039912D}" type="presParOf" srcId="{9A740873-0D55-459A-A215-EE15755C6CDC}" destId="{DD25EF61-1FB8-461F-BF35-70EBEED94CC1}" srcOrd="1" destOrd="0" presId="urn:microsoft.com/office/officeart/2005/8/layout/lProcess2"/>
    <dgm:cxn modelId="{2032CFF8-3A69-4A6F-ABF2-C06C1738B711}" type="presParOf" srcId="{9A740873-0D55-459A-A215-EE15755C6CDC}" destId="{F58F97B8-73A2-42F2-B3DC-E1D4671C9E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6022D-9AB1-405B-9A66-AE4B7165B7EE}"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de-DE"/>
        </a:p>
      </dgm:t>
    </dgm:pt>
    <dgm:pt modelId="{0A85D728-613F-4DEA-894E-246BAEF3234E}">
      <dgm:prSet phldrT="[Text]" custT="1"/>
      <dgm:spPr>
        <a:solidFill>
          <a:srgbClr val="38A26A">
            <a:alpha val="28000"/>
          </a:srgbClr>
        </a:solidFill>
      </dgm:spPr>
      <dgm:t>
        <a:bodyPr/>
        <a:lstStyle/>
        <a:p>
          <a:pPr>
            <a:lnSpc>
              <a:spcPct val="100000"/>
            </a:lnSpc>
            <a:spcBef>
              <a:spcPts val="600"/>
            </a:spcBef>
            <a:spcAft>
              <a:spcPts val="0"/>
            </a:spcAft>
          </a:pPr>
          <a:r>
            <a:rPr lang="de-DE" sz="3000" b="1" dirty="0">
              <a:solidFill>
                <a:schemeClr val="tx1">
                  <a:lumMod val="65000"/>
                  <a:lumOff val="35000"/>
                </a:schemeClr>
              </a:solidFill>
              <a:latin typeface="Arial" pitchFamily="34" charset="0"/>
              <a:cs typeface="Arial" pitchFamily="34" charset="0"/>
            </a:rPr>
            <a:t>Schulpflegschaft </a:t>
          </a:r>
          <a:r>
            <a:rPr lang="de-DE" sz="2000" b="0" dirty="0">
              <a:solidFill>
                <a:schemeClr val="tx1">
                  <a:lumMod val="65000"/>
                  <a:lumOff val="35000"/>
                </a:schemeClr>
              </a:solidFill>
              <a:latin typeface="Arial" pitchFamily="34" charset="0"/>
              <a:cs typeface="Arial" pitchFamily="34" charset="0"/>
            </a:rPr>
            <a:t>11</a:t>
          </a:r>
          <a:r>
            <a:rPr lang="de-DE" sz="2000" dirty="0">
              <a:solidFill>
                <a:schemeClr val="tx1">
                  <a:lumMod val="65000"/>
                  <a:lumOff val="35000"/>
                </a:schemeClr>
              </a:solidFill>
              <a:latin typeface="Arial" pitchFamily="34" charset="0"/>
              <a:cs typeface="Arial" pitchFamily="34" charset="0"/>
            </a:rPr>
            <a:t>.09.23</a:t>
          </a:r>
        </a:p>
        <a:p>
          <a:pPr>
            <a:lnSpc>
              <a:spcPct val="90000"/>
            </a:lnSpc>
            <a:spcBef>
              <a:spcPct val="0"/>
            </a:spcBef>
            <a:spcAft>
              <a:spcPct val="35000"/>
            </a:spcAft>
          </a:pPr>
          <a:r>
            <a:rPr lang="de-DE" sz="2000" dirty="0">
              <a:solidFill>
                <a:schemeClr val="tx1">
                  <a:lumMod val="65000"/>
                  <a:lumOff val="35000"/>
                </a:schemeClr>
              </a:solidFill>
              <a:latin typeface="Arial" pitchFamily="34" charset="0"/>
              <a:cs typeface="Arial" pitchFamily="34" charset="0"/>
            </a:rPr>
            <a:t>18:00 h</a:t>
          </a:r>
          <a:endParaRPr lang="de-DE" sz="2000" dirty="0"/>
        </a:p>
      </dgm:t>
    </dgm:pt>
    <dgm:pt modelId="{934801F6-5183-41FE-97A7-C6B8C6800393}" type="parTrans" cxnId="{33E09803-C654-4091-B722-0D079E56CB85}">
      <dgm:prSet/>
      <dgm:spPr/>
      <dgm:t>
        <a:bodyPr/>
        <a:lstStyle/>
        <a:p>
          <a:endParaRPr lang="de-DE"/>
        </a:p>
      </dgm:t>
    </dgm:pt>
    <dgm:pt modelId="{4DC9C9C5-ACD4-4367-AC4C-1AC2B6176056}" type="sibTrans" cxnId="{33E09803-C654-4091-B722-0D079E56CB85}">
      <dgm:prSet/>
      <dgm:spPr/>
      <dgm:t>
        <a:bodyPr/>
        <a:lstStyle/>
        <a:p>
          <a:endParaRPr lang="de-DE"/>
        </a:p>
      </dgm:t>
    </dgm:pt>
    <dgm:pt modelId="{60A99D1C-586E-4DA8-BBBA-D3296F5B9342}">
      <dgm:prSet custT="1"/>
      <dgm:spPr>
        <a:solidFill>
          <a:srgbClr val="38A26A">
            <a:alpha val="31000"/>
          </a:srgbClr>
        </a:solidFill>
      </dgm:spPr>
      <dgm:t>
        <a:bodyPr/>
        <a:lstStyle/>
        <a:p>
          <a:pPr algn="ctr">
            <a:lnSpc>
              <a:spcPct val="90000"/>
            </a:lnSpc>
            <a:spcAft>
              <a:spcPts val="0"/>
            </a:spcAft>
          </a:pPr>
          <a:endParaRPr lang="de-DE" sz="2300" b="1" i="0" dirty="0">
            <a:solidFill>
              <a:schemeClr val="tx1">
                <a:lumMod val="65000"/>
                <a:lumOff val="35000"/>
              </a:schemeClr>
            </a:solidFill>
            <a:latin typeface="Arial" pitchFamily="34" charset="0"/>
            <a:cs typeface="Arial" pitchFamily="34" charset="0"/>
          </a:endParaRPr>
        </a:p>
        <a:p>
          <a:pPr algn="ctr">
            <a:lnSpc>
              <a:spcPct val="90000"/>
            </a:lnSpc>
            <a:spcAft>
              <a:spcPts val="0"/>
            </a:spcAft>
          </a:pPr>
          <a:r>
            <a:rPr lang="de-DE" sz="2300" b="1" i="0" dirty="0">
              <a:solidFill>
                <a:schemeClr val="tx1">
                  <a:lumMod val="65000"/>
                  <a:lumOff val="35000"/>
                </a:schemeClr>
              </a:solidFill>
              <a:latin typeface="Arial" pitchFamily="34" charset="0"/>
              <a:cs typeface="Arial" pitchFamily="34" charset="0"/>
            </a:rPr>
            <a:t>Studientage</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16.10.23	„</a:t>
          </a:r>
          <a:r>
            <a:rPr lang="de-DE" sz="1600" dirty="0" err="1">
              <a:solidFill>
                <a:schemeClr val="tx1">
                  <a:lumMod val="65000"/>
                  <a:lumOff val="35000"/>
                </a:schemeClr>
              </a:solidFill>
              <a:latin typeface="Arial" pitchFamily="34" charset="0"/>
              <a:cs typeface="Arial" pitchFamily="34" charset="0"/>
            </a:rPr>
            <a:t>SchiLF</a:t>
          </a:r>
          <a:r>
            <a:rPr lang="de-DE" sz="1600" dirty="0">
              <a:solidFill>
                <a:schemeClr val="tx1">
                  <a:lumMod val="65000"/>
                  <a:lumOff val="35000"/>
                </a:schemeClr>
              </a:solidFill>
              <a:latin typeface="Arial" pitchFamily="34" charset="0"/>
              <a:cs typeface="Arial" pitchFamily="34" charset="0"/>
            </a:rPr>
            <a:t>“: Studientage zur</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14.02.24	Lehrerfortbildung</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 07.06.24	Studientag, da 	mdl. Abiturprüfungen</a:t>
          </a:r>
        </a:p>
        <a:p>
          <a:pPr algn="l">
            <a:lnSpc>
              <a:spcPct val="100000"/>
            </a:lnSpc>
            <a:spcAft>
              <a:spcPts val="0"/>
            </a:spcAft>
          </a:pPr>
          <a:endParaRPr lang="de-DE" sz="1600" dirty="0">
            <a:solidFill>
              <a:schemeClr val="tx1">
                <a:lumMod val="65000"/>
                <a:lumOff val="35000"/>
              </a:schemeClr>
            </a:solidFill>
            <a:latin typeface="Arial" pitchFamily="34" charset="0"/>
            <a:cs typeface="Arial" pitchFamily="34" charset="0"/>
          </a:endParaRPr>
        </a:p>
      </dgm:t>
    </dgm:pt>
    <dgm:pt modelId="{F9E2F38E-75A8-421C-A4E7-DE68E97D5832}" type="parTrans" cxnId="{F5B3495A-5308-4E9F-937E-AFA07D1DE230}">
      <dgm:prSet/>
      <dgm:spPr/>
      <dgm:t>
        <a:bodyPr/>
        <a:lstStyle/>
        <a:p>
          <a:endParaRPr lang="de-DE"/>
        </a:p>
      </dgm:t>
    </dgm:pt>
    <dgm:pt modelId="{9D220CFA-20E2-4314-9F0B-E6112AB4C23A}" type="sibTrans" cxnId="{F5B3495A-5308-4E9F-937E-AFA07D1DE230}">
      <dgm:prSet/>
      <dgm:spPr/>
      <dgm:t>
        <a:bodyPr/>
        <a:lstStyle/>
        <a:p>
          <a:endParaRPr lang="de-DE"/>
        </a:p>
      </dgm:t>
    </dgm:pt>
    <dgm:pt modelId="{75DFDB76-E3BB-4F7A-BFA4-CBCCE96EE8F1}">
      <dgm:prSet custT="1"/>
      <dgm:spPr>
        <a:solidFill>
          <a:srgbClr val="38A26A">
            <a:alpha val="32000"/>
          </a:srgbClr>
        </a:solidFill>
      </dgm:spPr>
      <dgm:t>
        <a:bodyPr/>
        <a:lstStyle/>
        <a:p>
          <a:pPr algn="ctr">
            <a:lnSpc>
              <a:spcPct val="90000"/>
            </a:lnSpc>
            <a:spcAft>
              <a:spcPct val="35000"/>
            </a:spcAft>
          </a:pPr>
          <a:r>
            <a:rPr lang="de-DE" sz="2200" b="1" dirty="0">
              <a:solidFill>
                <a:schemeClr val="tx1">
                  <a:lumMod val="65000"/>
                  <a:lumOff val="35000"/>
                </a:schemeClr>
              </a:solidFill>
              <a:latin typeface="Arial" pitchFamily="34" charset="0"/>
              <a:cs typeface="Arial" pitchFamily="34" charset="0"/>
            </a:rPr>
            <a:t>Bewegliche Ferientage</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12.02.24 Rosenmontag</a:t>
          </a:r>
        </a:p>
        <a:p>
          <a:pPr algn="l">
            <a:lnSpc>
              <a:spcPct val="100000"/>
            </a:lnSpc>
            <a:spcAft>
              <a:spcPts val="0"/>
            </a:spcAft>
          </a:pPr>
          <a:r>
            <a:rPr lang="de-DE" sz="1600" dirty="0">
              <a:solidFill>
                <a:schemeClr val="tx1">
                  <a:lumMod val="65000"/>
                  <a:lumOff val="35000"/>
                </a:schemeClr>
              </a:solidFill>
              <a:latin typeface="Arial" pitchFamily="34" charset="0"/>
              <a:cs typeface="Arial" pitchFamily="34" charset="0"/>
            </a:rPr>
            <a:t>13.02.24 Veilchendienstag</a:t>
          </a:r>
        </a:p>
        <a:p>
          <a:pPr algn="l">
            <a:lnSpc>
              <a:spcPct val="100000"/>
            </a:lnSpc>
            <a:spcAft>
              <a:spcPts val="0"/>
            </a:spcAft>
            <a:tabLst>
              <a:tab pos="900113" algn="l"/>
            </a:tabLst>
          </a:pPr>
          <a:r>
            <a:rPr lang="de-DE" sz="1600" dirty="0">
              <a:solidFill>
                <a:schemeClr val="tx1">
                  <a:lumMod val="65000"/>
                  <a:lumOff val="35000"/>
                </a:schemeClr>
              </a:solidFill>
              <a:latin typeface="Arial" pitchFamily="34" charset="0"/>
              <a:cs typeface="Arial" pitchFamily="34" charset="0"/>
            </a:rPr>
            <a:t>10.05.24 Tag nach Himmelfahrt</a:t>
          </a:r>
        </a:p>
        <a:p>
          <a:pPr algn="l">
            <a:lnSpc>
              <a:spcPct val="100000"/>
            </a:lnSpc>
            <a:spcAft>
              <a:spcPts val="0"/>
            </a:spcAft>
            <a:tabLst>
              <a:tab pos="900113" algn="l"/>
            </a:tabLst>
          </a:pPr>
          <a:r>
            <a:rPr lang="de-DE" sz="1600" dirty="0">
              <a:solidFill>
                <a:schemeClr val="tx1">
                  <a:lumMod val="65000"/>
                  <a:lumOff val="35000"/>
                </a:schemeClr>
              </a:solidFill>
              <a:latin typeface="Arial" pitchFamily="34" charset="0"/>
              <a:cs typeface="Arial" pitchFamily="34" charset="0"/>
            </a:rPr>
            <a:t>31.05.24 Tag nach Fronleichnam</a:t>
          </a:r>
        </a:p>
      </dgm:t>
    </dgm:pt>
    <dgm:pt modelId="{A2647E31-EEF0-4210-A233-3FF06435E50B}" type="parTrans" cxnId="{9CE8D0B4-74FD-46C6-AFC0-E3CFDFDFE9B8}">
      <dgm:prSet/>
      <dgm:spPr/>
      <dgm:t>
        <a:bodyPr/>
        <a:lstStyle/>
        <a:p>
          <a:endParaRPr lang="de-DE"/>
        </a:p>
      </dgm:t>
    </dgm:pt>
    <dgm:pt modelId="{72D5DAAF-E2D4-42C6-881C-5AFE2E18ADF5}" type="sibTrans" cxnId="{9CE8D0B4-74FD-46C6-AFC0-E3CFDFDFE9B8}">
      <dgm:prSet/>
      <dgm:spPr/>
      <dgm:t>
        <a:bodyPr/>
        <a:lstStyle/>
        <a:p>
          <a:endParaRPr lang="de-DE"/>
        </a:p>
      </dgm:t>
    </dgm:pt>
    <dgm:pt modelId="{2C8FA292-D2DA-4E85-9308-6CC295E2AE64}" type="pres">
      <dgm:prSet presAssocID="{85D6022D-9AB1-405B-9A66-AE4B7165B7EE}" presName="diagram" presStyleCnt="0">
        <dgm:presLayoutVars>
          <dgm:dir/>
          <dgm:resizeHandles val="exact"/>
        </dgm:presLayoutVars>
      </dgm:prSet>
      <dgm:spPr/>
    </dgm:pt>
    <dgm:pt modelId="{E359475B-BB10-4D24-8436-623D21171528}" type="pres">
      <dgm:prSet presAssocID="{0A85D728-613F-4DEA-894E-246BAEF3234E}" presName="node" presStyleLbl="node1" presStyleIdx="0" presStyleCnt="3" custLinFactNeighborX="875">
        <dgm:presLayoutVars>
          <dgm:bulletEnabled val="1"/>
        </dgm:presLayoutVars>
      </dgm:prSet>
      <dgm:spPr/>
    </dgm:pt>
    <dgm:pt modelId="{69C7F9E2-D45C-4F87-B076-830AEFAAE412}" type="pres">
      <dgm:prSet presAssocID="{4DC9C9C5-ACD4-4367-AC4C-1AC2B6176056}" presName="sibTrans" presStyleCnt="0"/>
      <dgm:spPr/>
    </dgm:pt>
    <dgm:pt modelId="{C3119BDA-4939-4904-9AE7-64417AD67756}" type="pres">
      <dgm:prSet presAssocID="{60A99D1C-586E-4DA8-BBBA-D3296F5B9342}" presName="node" presStyleLbl="node1" presStyleIdx="1" presStyleCnt="3" custScaleX="106686" custLinFactNeighborX="778" custLinFactNeighborY="916">
        <dgm:presLayoutVars>
          <dgm:bulletEnabled val="1"/>
        </dgm:presLayoutVars>
      </dgm:prSet>
      <dgm:spPr/>
    </dgm:pt>
    <dgm:pt modelId="{87E87022-C937-4113-B534-79AE16DD55DF}" type="pres">
      <dgm:prSet presAssocID="{9D220CFA-20E2-4314-9F0B-E6112AB4C23A}" presName="sibTrans" presStyleCnt="0"/>
      <dgm:spPr/>
    </dgm:pt>
    <dgm:pt modelId="{B5116E93-F356-4AF4-84BF-19A691853518}" type="pres">
      <dgm:prSet presAssocID="{75DFDB76-E3BB-4F7A-BFA4-CBCCE96EE8F1}" presName="node" presStyleLbl="node1" presStyleIdx="2" presStyleCnt="3" custScaleX="105910" custLinFactNeighborX="-52895" custLinFactNeighborY="-3608">
        <dgm:presLayoutVars>
          <dgm:bulletEnabled val="1"/>
        </dgm:presLayoutVars>
      </dgm:prSet>
      <dgm:spPr/>
    </dgm:pt>
  </dgm:ptLst>
  <dgm:cxnLst>
    <dgm:cxn modelId="{33E09803-C654-4091-B722-0D079E56CB85}" srcId="{85D6022D-9AB1-405B-9A66-AE4B7165B7EE}" destId="{0A85D728-613F-4DEA-894E-246BAEF3234E}" srcOrd="0" destOrd="0" parTransId="{934801F6-5183-41FE-97A7-C6B8C6800393}" sibTransId="{4DC9C9C5-ACD4-4367-AC4C-1AC2B6176056}"/>
    <dgm:cxn modelId="{03129517-1BBE-4BE0-BFE6-C5B9FF5E69B8}" type="presOf" srcId="{60A99D1C-586E-4DA8-BBBA-D3296F5B9342}" destId="{C3119BDA-4939-4904-9AE7-64417AD67756}" srcOrd="0" destOrd="0" presId="urn:microsoft.com/office/officeart/2005/8/layout/default#1"/>
    <dgm:cxn modelId="{90298B31-98D1-4181-9D9C-53DDF3A0C7AC}" type="presOf" srcId="{75DFDB76-E3BB-4F7A-BFA4-CBCCE96EE8F1}" destId="{B5116E93-F356-4AF4-84BF-19A691853518}" srcOrd="0" destOrd="0" presId="urn:microsoft.com/office/officeart/2005/8/layout/default#1"/>
    <dgm:cxn modelId="{B9E7E462-E9BE-407F-9736-6177254523DE}" type="presOf" srcId="{0A85D728-613F-4DEA-894E-246BAEF3234E}" destId="{E359475B-BB10-4D24-8436-623D21171528}" srcOrd="0" destOrd="0" presId="urn:microsoft.com/office/officeart/2005/8/layout/default#1"/>
    <dgm:cxn modelId="{6F6FB446-A1E8-45FE-B707-BDE578B88B01}" type="presOf" srcId="{85D6022D-9AB1-405B-9A66-AE4B7165B7EE}" destId="{2C8FA292-D2DA-4E85-9308-6CC295E2AE64}" srcOrd="0" destOrd="0" presId="urn:microsoft.com/office/officeart/2005/8/layout/default#1"/>
    <dgm:cxn modelId="{F5B3495A-5308-4E9F-937E-AFA07D1DE230}" srcId="{85D6022D-9AB1-405B-9A66-AE4B7165B7EE}" destId="{60A99D1C-586E-4DA8-BBBA-D3296F5B9342}" srcOrd="1" destOrd="0" parTransId="{F9E2F38E-75A8-421C-A4E7-DE68E97D5832}" sibTransId="{9D220CFA-20E2-4314-9F0B-E6112AB4C23A}"/>
    <dgm:cxn modelId="{9CE8D0B4-74FD-46C6-AFC0-E3CFDFDFE9B8}" srcId="{85D6022D-9AB1-405B-9A66-AE4B7165B7EE}" destId="{75DFDB76-E3BB-4F7A-BFA4-CBCCE96EE8F1}" srcOrd="2" destOrd="0" parTransId="{A2647E31-EEF0-4210-A233-3FF06435E50B}" sibTransId="{72D5DAAF-E2D4-42C6-881C-5AFE2E18ADF5}"/>
    <dgm:cxn modelId="{200210D5-E441-4782-B5D5-09F70362A8EA}" type="presParOf" srcId="{2C8FA292-D2DA-4E85-9308-6CC295E2AE64}" destId="{E359475B-BB10-4D24-8436-623D21171528}" srcOrd="0" destOrd="0" presId="urn:microsoft.com/office/officeart/2005/8/layout/default#1"/>
    <dgm:cxn modelId="{DD25F800-8746-44DE-B02D-6C25A3FEC69F}" type="presParOf" srcId="{2C8FA292-D2DA-4E85-9308-6CC295E2AE64}" destId="{69C7F9E2-D45C-4F87-B076-830AEFAAE412}" srcOrd="1" destOrd="0" presId="urn:microsoft.com/office/officeart/2005/8/layout/default#1"/>
    <dgm:cxn modelId="{6F3420DB-821C-4932-A734-B8E8C9625B07}" type="presParOf" srcId="{2C8FA292-D2DA-4E85-9308-6CC295E2AE64}" destId="{C3119BDA-4939-4904-9AE7-64417AD67756}" srcOrd="2" destOrd="0" presId="urn:microsoft.com/office/officeart/2005/8/layout/default#1"/>
    <dgm:cxn modelId="{5BE8DE31-E2E1-436C-A3B1-309D780F2EEA}" type="presParOf" srcId="{2C8FA292-D2DA-4E85-9308-6CC295E2AE64}" destId="{87E87022-C937-4113-B534-79AE16DD55DF}" srcOrd="3" destOrd="0" presId="urn:microsoft.com/office/officeart/2005/8/layout/default#1"/>
    <dgm:cxn modelId="{94AECF97-3A35-44B6-9BE8-6042C23401D2}" type="presParOf" srcId="{2C8FA292-D2DA-4E85-9308-6CC295E2AE64}" destId="{B5116E93-F356-4AF4-84BF-19A691853518}"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B96B1-B0CF-49E9-B516-B32BF51A8961}"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de-DE"/>
        </a:p>
      </dgm:t>
    </dgm:pt>
    <dgm:pt modelId="{7286A3A5-C210-4E6B-B93E-5B3ABEC43ED0}">
      <dgm:prSet phldrT="[Text]" custT="1"/>
      <dgm:spPr/>
      <dgm:t>
        <a:bodyPr/>
        <a:lstStyle/>
        <a:p>
          <a:r>
            <a:rPr lang="de-DE" sz="2000" dirty="0"/>
            <a:t>Schulweg sichern!</a:t>
          </a:r>
        </a:p>
      </dgm:t>
    </dgm:pt>
    <dgm:pt modelId="{53CD53D3-BC37-45F2-9239-E27D533C294F}" type="parTrans" cxnId="{B322194E-DD53-44CB-8320-A34A90CB2A70}">
      <dgm:prSet/>
      <dgm:spPr/>
      <dgm:t>
        <a:bodyPr/>
        <a:lstStyle/>
        <a:p>
          <a:endParaRPr lang="de-DE"/>
        </a:p>
      </dgm:t>
    </dgm:pt>
    <dgm:pt modelId="{31D68681-47FD-414F-B7F7-116A23A8A37C}" type="sibTrans" cxnId="{B322194E-DD53-44CB-8320-A34A90CB2A70}">
      <dgm:prSet/>
      <dgm:spPr/>
      <dgm:t>
        <a:bodyPr/>
        <a:lstStyle/>
        <a:p>
          <a:endParaRPr lang="de-DE"/>
        </a:p>
      </dgm:t>
    </dgm:pt>
    <dgm:pt modelId="{03194C14-8CDF-4C0C-B15D-27972E8FA616}">
      <dgm:prSet phldrT="[Text]" custT="1"/>
      <dgm:spPr/>
      <dgm:t>
        <a:bodyPr/>
        <a:lstStyle/>
        <a:p>
          <a:r>
            <a:rPr lang="de-DE" sz="2000" dirty="0"/>
            <a:t>Keine Wertsachen mitbringen!</a:t>
          </a:r>
        </a:p>
      </dgm:t>
    </dgm:pt>
    <dgm:pt modelId="{8C4F7D91-65E9-4891-AF76-00015DAA17B7}" type="parTrans" cxnId="{D6538CA1-D5E7-4FD8-B48A-5973C2B2D92A}">
      <dgm:prSet/>
      <dgm:spPr/>
      <dgm:t>
        <a:bodyPr/>
        <a:lstStyle/>
        <a:p>
          <a:endParaRPr lang="de-DE"/>
        </a:p>
      </dgm:t>
    </dgm:pt>
    <dgm:pt modelId="{834C3248-5CD2-4D0F-B2C4-FEBBC2FA5D50}" type="sibTrans" cxnId="{D6538CA1-D5E7-4FD8-B48A-5973C2B2D92A}">
      <dgm:prSet/>
      <dgm:spPr/>
      <dgm:t>
        <a:bodyPr/>
        <a:lstStyle/>
        <a:p>
          <a:endParaRPr lang="de-DE"/>
        </a:p>
      </dgm:t>
    </dgm:pt>
    <dgm:pt modelId="{AB6FBEF3-ADF1-4007-B005-89B549A0F0D1}">
      <dgm:prSet phldrT="[Text]" custT="1"/>
      <dgm:spPr/>
      <dgm:t>
        <a:bodyPr/>
        <a:lstStyle/>
        <a:p>
          <a:r>
            <a:rPr lang="de-DE" sz="2000" dirty="0"/>
            <a:t>Fahrräder gut sichern!</a:t>
          </a:r>
        </a:p>
      </dgm:t>
    </dgm:pt>
    <dgm:pt modelId="{5485E48A-1BD0-4458-8BF1-FE2E7739D398}" type="parTrans" cxnId="{8F56770E-68CD-483C-B6E0-95CA6CABB890}">
      <dgm:prSet/>
      <dgm:spPr/>
      <dgm:t>
        <a:bodyPr/>
        <a:lstStyle/>
        <a:p>
          <a:endParaRPr lang="de-DE"/>
        </a:p>
      </dgm:t>
    </dgm:pt>
    <dgm:pt modelId="{C3988AD2-6F77-4C12-9D71-4F0E8A222CDD}" type="sibTrans" cxnId="{8F56770E-68CD-483C-B6E0-95CA6CABB890}">
      <dgm:prSet/>
      <dgm:spPr/>
      <dgm:t>
        <a:bodyPr/>
        <a:lstStyle/>
        <a:p>
          <a:endParaRPr lang="de-DE"/>
        </a:p>
      </dgm:t>
    </dgm:pt>
    <dgm:pt modelId="{379E18CE-0064-44C3-9C5A-AF20FC936761}">
      <dgm:prSet phldrT="[Text]" custT="1"/>
      <dgm:spPr/>
      <dgm:t>
        <a:bodyPr/>
        <a:lstStyle/>
        <a:p>
          <a:pPr algn="ctr"/>
          <a:r>
            <a:rPr lang="de-DE" sz="2000" dirty="0"/>
            <a:t>Anmietung eines Schließfachs möglich:</a:t>
          </a:r>
        </a:p>
        <a:p>
          <a:pPr algn="ctr"/>
          <a:r>
            <a:rPr lang="de-DE" sz="2000" dirty="0"/>
            <a:t>www.astra-direkt.de</a:t>
          </a:r>
        </a:p>
      </dgm:t>
    </dgm:pt>
    <dgm:pt modelId="{E9DE901E-A09F-48F7-89BD-4CDDC5DFB93F}" type="parTrans" cxnId="{6060FCB6-323C-45E7-B542-FDB533D3EE3A}">
      <dgm:prSet/>
      <dgm:spPr/>
      <dgm:t>
        <a:bodyPr/>
        <a:lstStyle/>
        <a:p>
          <a:endParaRPr lang="de-DE"/>
        </a:p>
      </dgm:t>
    </dgm:pt>
    <dgm:pt modelId="{6C975891-EF44-4C9C-840B-2602188E6D97}" type="sibTrans" cxnId="{6060FCB6-323C-45E7-B542-FDB533D3EE3A}">
      <dgm:prSet/>
      <dgm:spPr/>
      <dgm:t>
        <a:bodyPr/>
        <a:lstStyle/>
        <a:p>
          <a:endParaRPr lang="de-DE"/>
        </a:p>
      </dgm:t>
    </dgm:pt>
    <dgm:pt modelId="{41283428-3268-4E88-BE0F-B38D4ECF1C6F}" type="pres">
      <dgm:prSet presAssocID="{8DCB96B1-B0CF-49E9-B516-B32BF51A8961}" presName="Name0" presStyleCnt="0">
        <dgm:presLayoutVars>
          <dgm:dir/>
          <dgm:resizeHandles val="exact"/>
        </dgm:presLayoutVars>
      </dgm:prSet>
      <dgm:spPr/>
    </dgm:pt>
    <dgm:pt modelId="{7530C13D-85D6-4E46-B4B9-44AAAEEFD018}" type="pres">
      <dgm:prSet presAssocID="{7286A3A5-C210-4E6B-B93E-5B3ABEC43ED0}" presName="compNode" presStyleCnt="0"/>
      <dgm:spPr/>
    </dgm:pt>
    <dgm:pt modelId="{C533849A-DF57-4317-B1C4-F3B2998DC409}" type="pres">
      <dgm:prSet presAssocID="{7286A3A5-C210-4E6B-B93E-5B3ABEC43ED0}" presName="pictRect" presStyleLbl="node1" presStyleIdx="0" presStyleCnt="4" custScaleY="146569" custLinFactNeighborX="719" custLinFactNeighborY="-30114"/>
      <dgm:spPr>
        <a:blipFill rotWithShape="0">
          <a:blip xmlns:r="http://schemas.openxmlformats.org/officeDocument/2006/relationships" r:embed="rId1"/>
          <a:stretch>
            <a:fillRect/>
          </a:stretch>
        </a:blipFill>
      </dgm:spPr>
    </dgm:pt>
    <dgm:pt modelId="{C110AEEB-65FA-40F7-B859-103EA6570267}" type="pres">
      <dgm:prSet presAssocID="{7286A3A5-C210-4E6B-B93E-5B3ABEC43ED0}" presName="textRect" presStyleLbl="revTx" presStyleIdx="0" presStyleCnt="4" custLinFactNeighborX="1878" custLinFactNeighborY="1263">
        <dgm:presLayoutVars>
          <dgm:bulletEnabled val="1"/>
        </dgm:presLayoutVars>
      </dgm:prSet>
      <dgm:spPr/>
    </dgm:pt>
    <dgm:pt modelId="{81ED94ED-30F2-4E92-ADAD-EFE88A6FD0B8}" type="pres">
      <dgm:prSet presAssocID="{31D68681-47FD-414F-B7F7-116A23A8A37C}" presName="sibTrans" presStyleLbl="sibTrans2D1" presStyleIdx="0" presStyleCnt="0"/>
      <dgm:spPr/>
    </dgm:pt>
    <dgm:pt modelId="{95E6D84C-3F01-41A6-A317-B621B3D46F72}" type="pres">
      <dgm:prSet presAssocID="{03194C14-8CDF-4C0C-B15D-27972E8FA616}" presName="compNode" presStyleCnt="0"/>
      <dgm:spPr/>
    </dgm:pt>
    <dgm:pt modelId="{D668A20A-EAFD-4886-8443-BE6E08669B62}" type="pres">
      <dgm:prSet presAssocID="{03194C14-8CDF-4C0C-B15D-27972E8FA616}" presName="pictRect" presStyleLbl="node1" presStyleIdx="1" presStyleCnt="4" custScaleY="146569" custLinFactNeighborX="2223" custLinFactNeighborY="-30114"/>
      <dgm:spPr>
        <a:blipFill rotWithShape="0">
          <a:blip xmlns:r="http://schemas.openxmlformats.org/officeDocument/2006/relationships" r:embed="rId2"/>
          <a:stretch>
            <a:fillRect/>
          </a:stretch>
        </a:blipFill>
      </dgm:spPr>
    </dgm:pt>
    <dgm:pt modelId="{4B25346B-B38C-4D82-BAF3-8D568542B3FD}" type="pres">
      <dgm:prSet presAssocID="{03194C14-8CDF-4C0C-B15D-27972E8FA616}" presName="textRect" presStyleLbl="revTx" presStyleIdx="1" presStyleCnt="4" custLinFactNeighborX="5187" custLinFactNeighborY="-10750">
        <dgm:presLayoutVars>
          <dgm:bulletEnabled val="1"/>
        </dgm:presLayoutVars>
      </dgm:prSet>
      <dgm:spPr/>
    </dgm:pt>
    <dgm:pt modelId="{0DEF67AC-B81F-4AE3-9DE4-36C97A0A546E}" type="pres">
      <dgm:prSet presAssocID="{834C3248-5CD2-4D0F-B2C4-FEBBC2FA5D50}" presName="sibTrans" presStyleLbl="sibTrans2D1" presStyleIdx="0" presStyleCnt="0"/>
      <dgm:spPr/>
    </dgm:pt>
    <dgm:pt modelId="{85AAE051-EDC3-45EE-89F0-5D0A26B378FA}" type="pres">
      <dgm:prSet presAssocID="{AB6FBEF3-ADF1-4007-B005-89B549A0F0D1}" presName="compNode" presStyleCnt="0"/>
      <dgm:spPr/>
    </dgm:pt>
    <dgm:pt modelId="{06931A82-C0BB-4278-BBB2-D84D2BE6696A}" type="pres">
      <dgm:prSet presAssocID="{AB6FBEF3-ADF1-4007-B005-89B549A0F0D1}" presName="pictRect" presStyleLbl="node1" presStyleIdx="2" presStyleCnt="4" custScaleY="146569" custLinFactNeighborX="510" custLinFactNeighborY="-29895"/>
      <dgm:spPr>
        <a:blipFill rotWithShape="0">
          <a:blip xmlns:r="http://schemas.openxmlformats.org/officeDocument/2006/relationships" r:embed="rId3"/>
          <a:stretch>
            <a:fillRect/>
          </a:stretch>
        </a:blipFill>
      </dgm:spPr>
    </dgm:pt>
    <dgm:pt modelId="{F037E5DB-0B29-4951-B7FF-18FDAA37A65D}" type="pres">
      <dgm:prSet presAssocID="{AB6FBEF3-ADF1-4007-B005-89B549A0F0D1}" presName="textRect" presStyleLbl="revTx" presStyleIdx="2" presStyleCnt="4" custLinFactNeighborX="1251" custLinFactNeighborY="-16340">
        <dgm:presLayoutVars>
          <dgm:bulletEnabled val="1"/>
        </dgm:presLayoutVars>
      </dgm:prSet>
      <dgm:spPr/>
    </dgm:pt>
    <dgm:pt modelId="{CF332866-BB6B-4E03-BD96-A697FFA05AEB}" type="pres">
      <dgm:prSet presAssocID="{C3988AD2-6F77-4C12-9D71-4F0E8A222CDD}" presName="sibTrans" presStyleLbl="sibTrans2D1" presStyleIdx="0" presStyleCnt="0"/>
      <dgm:spPr/>
    </dgm:pt>
    <dgm:pt modelId="{24702C2D-32FC-4E99-93BE-5050C0620B2D}" type="pres">
      <dgm:prSet presAssocID="{379E18CE-0064-44C3-9C5A-AF20FC936761}" presName="compNode" presStyleCnt="0"/>
      <dgm:spPr/>
    </dgm:pt>
    <dgm:pt modelId="{02A8DB2A-CA81-44D2-A372-6A889A3ED2F2}" type="pres">
      <dgm:prSet presAssocID="{379E18CE-0064-44C3-9C5A-AF20FC936761}" presName="pictRect" presStyleLbl="node1" presStyleIdx="3" presStyleCnt="4" custScaleY="146569" custLinFactNeighborX="970" custLinFactNeighborY="-32265"/>
      <dgm:spPr>
        <a:blipFill rotWithShape="0">
          <a:blip xmlns:r="http://schemas.openxmlformats.org/officeDocument/2006/relationships" r:embed="rId4"/>
          <a:stretch>
            <a:fillRect/>
          </a:stretch>
        </a:blipFill>
      </dgm:spPr>
    </dgm:pt>
    <dgm:pt modelId="{E2C861D9-1B17-43D4-BAA0-70948E161AB6}" type="pres">
      <dgm:prSet presAssocID="{379E18CE-0064-44C3-9C5A-AF20FC936761}" presName="textRect" presStyleLbl="revTx" presStyleIdx="3" presStyleCnt="4" custLinFactNeighborX="970" custLinFactNeighborY="-6755">
        <dgm:presLayoutVars>
          <dgm:bulletEnabled val="1"/>
        </dgm:presLayoutVars>
      </dgm:prSet>
      <dgm:spPr/>
    </dgm:pt>
  </dgm:ptLst>
  <dgm:cxnLst>
    <dgm:cxn modelId="{8F56770E-68CD-483C-B6E0-95CA6CABB890}" srcId="{8DCB96B1-B0CF-49E9-B516-B32BF51A8961}" destId="{AB6FBEF3-ADF1-4007-B005-89B549A0F0D1}" srcOrd="2" destOrd="0" parTransId="{5485E48A-1BD0-4458-8BF1-FE2E7739D398}" sibTransId="{C3988AD2-6F77-4C12-9D71-4F0E8A222CDD}"/>
    <dgm:cxn modelId="{57693213-55DD-4E20-A76E-F311A030597A}" type="presOf" srcId="{AB6FBEF3-ADF1-4007-B005-89B549A0F0D1}" destId="{F037E5DB-0B29-4951-B7FF-18FDAA37A65D}" srcOrd="0" destOrd="0" presId="urn:microsoft.com/office/officeart/2005/8/layout/pList1#1"/>
    <dgm:cxn modelId="{9B2BFC1D-25C1-4BF2-A88A-65C27A14075E}" type="presOf" srcId="{379E18CE-0064-44C3-9C5A-AF20FC936761}" destId="{E2C861D9-1B17-43D4-BAA0-70948E161AB6}" srcOrd="0" destOrd="0" presId="urn:microsoft.com/office/officeart/2005/8/layout/pList1#1"/>
    <dgm:cxn modelId="{F3FC154A-47D9-4956-9765-6C637A63859F}" type="presOf" srcId="{03194C14-8CDF-4C0C-B15D-27972E8FA616}" destId="{4B25346B-B38C-4D82-BAF3-8D568542B3FD}" srcOrd="0" destOrd="0" presId="urn:microsoft.com/office/officeart/2005/8/layout/pList1#1"/>
    <dgm:cxn modelId="{B322194E-DD53-44CB-8320-A34A90CB2A70}" srcId="{8DCB96B1-B0CF-49E9-B516-B32BF51A8961}" destId="{7286A3A5-C210-4E6B-B93E-5B3ABEC43ED0}" srcOrd="0" destOrd="0" parTransId="{53CD53D3-BC37-45F2-9239-E27D533C294F}" sibTransId="{31D68681-47FD-414F-B7F7-116A23A8A37C}"/>
    <dgm:cxn modelId="{C3F16D7F-35A8-4E8C-8895-E22363153D42}" type="presOf" srcId="{31D68681-47FD-414F-B7F7-116A23A8A37C}" destId="{81ED94ED-30F2-4E92-ADAD-EFE88A6FD0B8}" srcOrd="0" destOrd="0" presId="urn:microsoft.com/office/officeart/2005/8/layout/pList1#1"/>
    <dgm:cxn modelId="{D6538CA1-D5E7-4FD8-B48A-5973C2B2D92A}" srcId="{8DCB96B1-B0CF-49E9-B516-B32BF51A8961}" destId="{03194C14-8CDF-4C0C-B15D-27972E8FA616}" srcOrd="1" destOrd="0" parTransId="{8C4F7D91-65E9-4891-AF76-00015DAA17B7}" sibTransId="{834C3248-5CD2-4D0F-B2C4-FEBBC2FA5D50}"/>
    <dgm:cxn modelId="{6060FCB6-323C-45E7-B542-FDB533D3EE3A}" srcId="{8DCB96B1-B0CF-49E9-B516-B32BF51A8961}" destId="{379E18CE-0064-44C3-9C5A-AF20FC936761}" srcOrd="3" destOrd="0" parTransId="{E9DE901E-A09F-48F7-89BD-4CDDC5DFB93F}" sibTransId="{6C975891-EF44-4C9C-840B-2602188E6D97}"/>
    <dgm:cxn modelId="{D311EABE-696C-43AA-AC6A-F89F666E7D65}" type="presOf" srcId="{8DCB96B1-B0CF-49E9-B516-B32BF51A8961}" destId="{41283428-3268-4E88-BE0F-B38D4ECF1C6F}" srcOrd="0" destOrd="0" presId="urn:microsoft.com/office/officeart/2005/8/layout/pList1#1"/>
    <dgm:cxn modelId="{310C39D0-2987-44D6-A223-E9EA1D078C01}" type="presOf" srcId="{7286A3A5-C210-4E6B-B93E-5B3ABEC43ED0}" destId="{C110AEEB-65FA-40F7-B859-103EA6570267}" srcOrd="0" destOrd="0" presId="urn:microsoft.com/office/officeart/2005/8/layout/pList1#1"/>
    <dgm:cxn modelId="{ACA60AED-00B4-4E38-93BC-3A6FB8CB702A}" type="presOf" srcId="{C3988AD2-6F77-4C12-9D71-4F0E8A222CDD}" destId="{CF332866-BB6B-4E03-BD96-A697FFA05AEB}" srcOrd="0" destOrd="0" presId="urn:microsoft.com/office/officeart/2005/8/layout/pList1#1"/>
    <dgm:cxn modelId="{875C79EF-ACDD-4EE4-8422-0C7D481710DC}" type="presOf" srcId="{834C3248-5CD2-4D0F-B2C4-FEBBC2FA5D50}" destId="{0DEF67AC-B81F-4AE3-9DE4-36C97A0A546E}" srcOrd="0" destOrd="0" presId="urn:microsoft.com/office/officeart/2005/8/layout/pList1#1"/>
    <dgm:cxn modelId="{8DD0E395-C5BF-4BB4-9947-3BF8A0CC3DBC}" type="presParOf" srcId="{41283428-3268-4E88-BE0F-B38D4ECF1C6F}" destId="{7530C13D-85D6-4E46-B4B9-44AAAEEFD018}" srcOrd="0" destOrd="0" presId="urn:microsoft.com/office/officeart/2005/8/layout/pList1#1"/>
    <dgm:cxn modelId="{0DCFB7F6-FF5D-4ADC-85A5-7B08D8B6C1F1}" type="presParOf" srcId="{7530C13D-85D6-4E46-B4B9-44AAAEEFD018}" destId="{C533849A-DF57-4317-B1C4-F3B2998DC409}" srcOrd="0" destOrd="0" presId="urn:microsoft.com/office/officeart/2005/8/layout/pList1#1"/>
    <dgm:cxn modelId="{A5F320A1-9ED4-431A-97AD-9A867539A89E}" type="presParOf" srcId="{7530C13D-85D6-4E46-B4B9-44AAAEEFD018}" destId="{C110AEEB-65FA-40F7-B859-103EA6570267}" srcOrd="1" destOrd="0" presId="urn:microsoft.com/office/officeart/2005/8/layout/pList1#1"/>
    <dgm:cxn modelId="{65F56243-4753-4CBB-A12F-A4B779C81E8D}" type="presParOf" srcId="{41283428-3268-4E88-BE0F-B38D4ECF1C6F}" destId="{81ED94ED-30F2-4E92-ADAD-EFE88A6FD0B8}" srcOrd="1" destOrd="0" presId="urn:microsoft.com/office/officeart/2005/8/layout/pList1#1"/>
    <dgm:cxn modelId="{066B6F4A-DB5A-4564-9DB7-B349130A519C}" type="presParOf" srcId="{41283428-3268-4E88-BE0F-B38D4ECF1C6F}" destId="{95E6D84C-3F01-41A6-A317-B621B3D46F72}" srcOrd="2" destOrd="0" presId="urn:microsoft.com/office/officeart/2005/8/layout/pList1#1"/>
    <dgm:cxn modelId="{D7626E54-E796-4083-BC5A-27011B9C8CBF}" type="presParOf" srcId="{95E6D84C-3F01-41A6-A317-B621B3D46F72}" destId="{D668A20A-EAFD-4886-8443-BE6E08669B62}" srcOrd="0" destOrd="0" presId="urn:microsoft.com/office/officeart/2005/8/layout/pList1#1"/>
    <dgm:cxn modelId="{00E17721-E3B6-446E-B540-EB567D5A6BB8}" type="presParOf" srcId="{95E6D84C-3F01-41A6-A317-B621B3D46F72}" destId="{4B25346B-B38C-4D82-BAF3-8D568542B3FD}" srcOrd="1" destOrd="0" presId="urn:microsoft.com/office/officeart/2005/8/layout/pList1#1"/>
    <dgm:cxn modelId="{1C0345A6-8818-4BD2-BC07-8F8B7DE10B11}" type="presParOf" srcId="{41283428-3268-4E88-BE0F-B38D4ECF1C6F}" destId="{0DEF67AC-B81F-4AE3-9DE4-36C97A0A546E}" srcOrd="3" destOrd="0" presId="urn:microsoft.com/office/officeart/2005/8/layout/pList1#1"/>
    <dgm:cxn modelId="{161CFFA1-32F3-470F-A7BA-353AA7AA0564}" type="presParOf" srcId="{41283428-3268-4E88-BE0F-B38D4ECF1C6F}" destId="{85AAE051-EDC3-45EE-89F0-5D0A26B378FA}" srcOrd="4" destOrd="0" presId="urn:microsoft.com/office/officeart/2005/8/layout/pList1#1"/>
    <dgm:cxn modelId="{94C735D6-4034-4523-8B0A-8958AF1FD1B4}" type="presParOf" srcId="{85AAE051-EDC3-45EE-89F0-5D0A26B378FA}" destId="{06931A82-C0BB-4278-BBB2-D84D2BE6696A}" srcOrd="0" destOrd="0" presId="urn:microsoft.com/office/officeart/2005/8/layout/pList1#1"/>
    <dgm:cxn modelId="{76D08126-B3DA-4057-BA25-0D3F21F2C6F1}" type="presParOf" srcId="{85AAE051-EDC3-45EE-89F0-5D0A26B378FA}" destId="{F037E5DB-0B29-4951-B7FF-18FDAA37A65D}" srcOrd="1" destOrd="0" presId="urn:microsoft.com/office/officeart/2005/8/layout/pList1#1"/>
    <dgm:cxn modelId="{450DBCBF-7670-443F-9D79-C78418CBC450}" type="presParOf" srcId="{41283428-3268-4E88-BE0F-B38D4ECF1C6F}" destId="{CF332866-BB6B-4E03-BD96-A697FFA05AEB}" srcOrd="5" destOrd="0" presId="urn:microsoft.com/office/officeart/2005/8/layout/pList1#1"/>
    <dgm:cxn modelId="{0739A6FC-B2C6-4F46-8957-C3C5CC753A96}" type="presParOf" srcId="{41283428-3268-4E88-BE0F-B38D4ECF1C6F}" destId="{24702C2D-32FC-4E99-93BE-5050C0620B2D}" srcOrd="6" destOrd="0" presId="urn:microsoft.com/office/officeart/2005/8/layout/pList1#1"/>
    <dgm:cxn modelId="{8C5BE4B3-4602-48A4-B422-D5215E24EB50}" type="presParOf" srcId="{24702C2D-32FC-4E99-93BE-5050C0620B2D}" destId="{02A8DB2A-CA81-44D2-A372-6A889A3ED2F2}" srcOrd="0" destOrd="0" presId="urn:microsoft.com/office/officeart/2005/8/layout/pList1#1"/>
    <dgm:cxn modelId="{664B21A3-D150-4890-9906-10FCF667BCB9}" type="presParOf" srcId="{24702C2D-32FC-4E99-93BE-5050C0620B2D}" destId="{E2C861D9-1B17-43D4-BAA0-70948E161AB6}"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35D598-38F2-433D-A4F3-CC291974D668}"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de-DE"/>
        </a:p>
      </dgm:t>
    </dgm:pt>
    <dgm:pt modelId="{49AE9050-9A0B-47EA-88D7-F030B28B7BF1}">
      <dgm:prSet phldrT="[Text]"/>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Schulbücher</a:t>
          </a:r>
        </a:p>
      </dgm:t>
    </dgm:pt>
    <dgm:pt modelId="{355BA5FE-F43D-43D5-9176-EC22E2C00B36}" type="parTrans" cxnId="{E70D9EDD-3E4A-49CA-A776-18654717F0B3}">
      <dgm:prSet/>
      <dgm:spPr/>
      <dgm:t>
        <a:bodyPr/>
        <a:lstStyle/>
        <a:p>
          <a:endParaRPr lang="de-DE"/>
        </a:p>
      </dgm:t>
    </dgm:pt>
    <dgm:pt modelId="{BDE3B066-6AE4-4C7D-8CD6-4C1BB72115CC}" type="sibTrans" cxnId="{E70D9EDD-3E4A-49CA-A776-18654717F0B3}">
      <dgm:prSet/>
      <dgm:spPr/>
      <dgm:t>
        <a:bodyPr/>
        <a:lstStyle/>
        <a:p>
          <a:endParaRPr lang="de-DE"/>
        </a:p>
      </dgm:t>
    </dgm:pt>
    <dgm:pt modelId="{2337246F-B800-454F-BAAE-A2A1AC79BA2D}">
      <dgm:prSet phldrT="[Text]"/>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„Mediengeld“</a:t>
          </a:r>
        </a:p>
      </dgm:t>
    </dgm:pt>
    <dgm:pt modelId="{78231218-712B-4DE2-9712-B714E285E963}" type="parTrans" cxnId="{5B601CEB-8B12-420D-9150-6826B35528F6}">
      <dgm:prSet/>
      <dgm:spPr/>
      <dgm:t>
        <a:bodyPr/>
        <a:lstStyle/>
        <a:p>
          <a:endParaRPr lang="de-DE"/>
        </a:p>
      </dgm:t>
    </dgm:pt>
    <dgm:pt modelId="{E14187B2-97AF-484B-95D5-0587D449FF03}" type="sibTrans" cxnId="{5B601CEB-8B12-420D-9150-6826B35528F6}">
      <dgm:prSet/>
      <dgm:spPr/>
      <dgm:t>
        <a:bodyPr/>
        <a:lstStyle/>
        <a:p>
          <a:endParaRPr lang="de-DE"/>
        </a:p>
      </dgm:t>
    </dgm:pt>
    <dgm:pt modelId="{A317730A-6146-40D2-89D7-6B69572AA002}">
      <dgm:prSet phldrT="[Text]"/>
      <dgm:spPr>
        <a:solidFill>
          <a:srgbClr val="38A2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de-DE" dirty="0"/>
            <a:t>Förderverein</a:t>
          </a:r>
        </a:p>
      </dgm:t>
    </dgm:pt>
    <dgm:pt modelId="{821BE7F6-6726-44BF-8567-8BD8978B3D43}" type="parTrans" cxnId="{13A20B29-7928-413F-8AA0-E64FEEA19A74}">
      <dgm:prSet/>
      <dgm:spPr/>
      <dgm:t>
        <a:bodyPr/>
        <a:lstStyle/>
        <a:p>
          <a:endParaRPr lang="de-DE"/>
        </a:p>
      </dgm:t>
    </dgm:pt>
    <dgm:pt modelId="{D3513ED7-92E1-4DBF-810F-924DE5FE1028}" type="sibTrans" cxnId="{13A20B29-7928-413F-8AA0-E64FEEA19A74}">
      <dgm:prSet/>
      <dgm:spPr/>
      <dgm:t>
        <a:bodyPr/>
        <a:lstStyle/>
        <a:p>
          <a:endParaRPr lang="de-DE"/>
        </a:p>
      </dgm:t>
    </dgm:pt>
    <dgm:pt modelId="{438B22D9-5970-43C3-B297-F357B4310FFB}">
      <dgm:prSet/>
      <dgm:spPr>
        <a:solidFill>
          <a:srgbClr val="38A26A">
            <a:alpha val="35000"/>
          </a:srgbClr>
        </a:solidFill>
        <a:ln>
          <a:noFill/>
        </a:ln>
      </dgm:spPr>
      <dgm:t>
        <a:bodyPr/>
        <a:lstStyle/>
        <a:p>
          <a:r>
            <a:rPr lang="de-DE" dirty="0"/>
            <a:t>Eigenanteil von</a:t>
          </a:r>
          <a:br>
            <a:rPr lang="de-DE" dirty="0"/>
          </a:br>
          <a:r>
            <a:rPr lang="de-DE" dirty="0"/>
            <a:t>34 € (SI)</a:t>
          </a:r>
          <a:br>
            <a:rPr lang="de-DE" dirty="0"/>
          </a:br>
          <a:r>
            <a:rPr lang="de-DE" dirty="0"/>
            <a:t>31 € (SII)</a:t>
          </a:r>
          <a:br>
            <a:rPr lang="de-DE" dirty="0"/>
          </a:br>
          <a:endParaRPr lang="de-DE" dirty="0"/>
        </a:p>
      </dgm:t>
    </dgm:pt>
    <dgm:pt modelId="{F0D7A20F-BD93-4904-BA23-FABB25E8CA9E}" type="parTrans" cxnId="{3C5646AD-380F-4EAA-B02E-D892359F3B79}">
      <dgm:prSet/>
      <dgm:spPr/>
      <dgm:t>
        <a:bodyPr/>
        <a:lstStyle/>
        <a:p>
          <a:endParaRPr lang="de-DE"/>
        </a:p>
      </dgm:t>
    </dgm:pt>
    <dgm:pt modelId="{C15353EF-EB59-4291-9FB4-DF3BDEE43A38}" type="sibTrans" cxnId="{3C5646AD-380F-4EAA-B02E-D892359F3B79}">
      <dgm:prSet/>
      <dgm:spPr/>
      <dgm:t>
        <a:bodyPr/>
        <a:lstStyle/>
        <a:p>
          <a:endParaRPr lang="de-DE"/>
        </a:p>
      </dgm:t>
    </dgm:pt>
    <dgm:pt modelId="{99580FCD-432E-4061-8E0B-45C1065ECA72}">
      <dgm:prSet/>
      <dgm:spPr>
        <a:solidFill>
          <a:srgbClr val="38A26A">
            <a:alpha val="35000"/>
          </a:srgbClr>
        </a:solidFill>
        <a:ln>
          <a:noFill/>
        </a:ln>
      </dgm:spPr>
      <dgm:t>
        <a:bodyPr/>
        <a:lstStyle/>
        <a:p>
          <a:r>
            <a:rPr lang="de-DE" dirty="0"/>
            <a:t>Ausgleich ggf. über zwei Jahre</a:t>
          </a:r>
          <a:br>
            <a:rPr lang="de-DE" dirty="0"/>
          </a:br>
          <a:endParaRPr lang="de-DE" dirty="0"/>
        </a:p>
      </dgm:t>
    </dgm:pt>
    <dgm:pt modelId="{61DA763C-BED3-43DE-A4D2-262FBCC1189E}" type="parTrans" cxnId="{AC56A63B-BC3E-412A-9748-47910AA063C4}">
      <dgm:prSet/>
      <dgm:spPr/>
      <dgm:t>
        <a:bodyPr/>
        <a:lstStyle/>
        <a:p>
          <a:endParaRPr lang="de-DE"/>
        </a:p>
      </dgm:t>
    </dgm:pt>
    <dgm:pt modelId="{B03484CF-7DD4-42BA-8E59-591C17C681D8}" type="sibTrans" cxnId="{AC56A63B-BC3E-412A-9748-47910AA063C4}">
      <dgm:prSet/>
      <dgm:spPr/>
      <dgm:t>
        <a:bodyPr/>
        <a:lstStyle/>
        <a:p>
          <a:endParaRPr lang="de-DE"/>
        </a:p>
      </dgm:t>
    </dgm:pt>
    <dgm:pt modelId="{53DB9B67-6535-451D-8669-5F0EE806A5CA}">
      <dgm:prSet/>
      <dgm:spPr>
        <a:solidFill>
          <a:srgbClr val="38A26A">
            <a:alpha val="35000"/>
          </a:srgbClr>
        </a:solidFill>
        <a:ln>
          <a:noFill/>
        </a:ln>
      </dgm:spPr>
      <dgm:t>
        <a:bodyPr/>
        <a:lstStyle/>
        <a:p>
          <a:r>
            <a:rPr lang="de-DE" dirty="0"/>
            <a:t>Sek II: Pfand 55 €</a:t>
          </a:r>
        </a:p>
      </dgm:t>
    </dgm:pt>
    <dgm:pt modelId="{06E8919C-F4BF-42FF-9DEF-88816A6024E4}" type="parTrans" cxnId="{C9F2F77B-459D-4044-9266-83F613198F93}">
      <dgm:prSet/>
      <dgm:spPr/>
      <dgm:t>
        <a:bodyPr/>
        <a:lstStyle/>
        <a:p>
          <a:endParaRPr lang="de-DE"/>
        </a:p>
      </dgm:t>
    </dgm:pt>
    <dgm:pt modelId="{8A24F20D-97C6-4246-8818-CA27BA2FA8FD}" type="sibTrans" cxnId="{C9F2F77B-459D-4044-9266-83F613198F93}">
      <dgm:prSet/>
      <dgm:spPr/>
      <dgm:t>
        <a:bodyPr/>
        <a:lstStyle/>
        <a:p>
          <a:endParaRPr lang="de-DE"/>
        </a:p>
      </dgm:t>
    </dgm:pt>
    <dgm:pt modelId="{325625AD-B30F-438E-83C1-D43AD718934E}">
      <dgm:prSet/>
      <dgm:spPr>
        <a:solidFill>
          <a:srgbClr val="38A26A">
            <a:alpha val="43000"/>
          </a:srgbClr>
        </a:solidFill>
      </dgm:spPr>
      <dgm:t>
        <a:bodyPr/>
        <a:lstStyle/>
        <a:p>
          <a:r>
            <a:rPr lang="de-DE" dirty="0"/>
            <a:t>2023/24: 10 €</a:t>
          </a:r>
          <a:br>
            <a:rPr lang="de-DE" dirty="0"/>
          </a:br>
          <a:endParaRPr lang="de-DE" dirty="0"/>
        </a:p>
      </dgm:t>
    </dgm:pt>
    <dgm:pt modelId="{33D62FDE-18B3-4033-80DE-87CF2EC8875C}" type="parTrans" cxnId="{D9084EC8-DEAF-43DA-9691-DB1AF195E542}">
      <dgm:prSet/>
      <dgm:spPr/>
      <dgm:t>
        <a:bodyPr/>
        <a:lstStyle/>
        <a:p>
          <a:endParaRPr lang="de-DE"/>
        </a:p>
      </dgm:t>
    </dgm:pt>
    <dgm:pt modelId="{E464DDDE-5EFA-4115-87FF-362C012B11CA}" type="sibTrans" cxnId="{D9084EC8-DEAF-43DA-9691-DB1AF195E542}">
      <dgm:prSet/>
      <dgm:spPr/>
      <dgm:t>
        <a:bodyPr/>
        <a:lstStyle/>
        <a:p>
          <a:endParaRPr lang="de-DE"/>
        </a:p>
      </dgm:t>
    </dgm:pt>
    <dgm:pt modelId="{3B058F2E-9D11-4624-850B-799D4EE56131}">
      <dgm:prSet/>
      <dgm:spPr>
        <a:solidFill>
          <a:srgbClr val="38A26A">
            <a:alpha val="43000"/>
          </a:srgbClr>
        </a:solidFill>
      </dgm:spPr>
      <dgm:t>
        <a:bodyPr/>
        <a:lstStyle/>
        <a:p>
          <a:r>
            <a:rPr lang="de-DE" dirty="0"/>
            <a:t>Papierkosten</a:t>
          </a:r>
        </a:p>
      </dgm:t>
    </dgm:pt>
    <dgm:pt modelId="{32D57140-55DD-4629-9739-41511C7B3405}" type="parTrans" cxnId="{59CB8DB3-E461-4EEA-B22C-3E867BA8ECA5}">
      <dgm:prSet/>
      <dgm:spPr/>
      <dgm:t>
        <a:bodyPr/>
        <a:lstStyle/>
        <a:p>
          <a:endParaRPr lang="de-DE"/>
        </a:p>
      </dgm:t>
    </dgm:pt>
    <dgm:pt modelId="{70D0630F-3438-45F1-AAD6-230056A980FB}" type="sibTrans" cxnId="{59CB8DB3-E461-4EEA-B22C-3E867BA8ECA5}">
      <dgm:prSet/>
      <dgm:spPr/>
      <dgm:t>
        <a:bodyPr/>
        <a:lstStyle/>
        <a:p>
          <a:endParaRPr lang="de-DE"/>
        </a:p>
      </dgm:t>
    </dgm:pt>
    <dgm:pt modelId="{6BE7E2C7-EF8B-4EB4-85F8-C051914CD52A}">
      <dgm:prSet/>
      <dgm:spPr>
        <a:solidFill>
          <a:srgbClr val="38A26A">
            <a:alpha val="39000"/>
          </a:srgbClr>
        </a:solidFill>
      </dgm:spPr>
      <dgm:t>
        <a:bodyPr/>
        <a:lstStyle/>
        <a:p>
          <a:r>
            <a:rPr lang="de-DE" dirty="0"/>
            <a:t>Beitrittsformulare im Sekretariat oder über die Homepage erhältlich</a:t>
          </a:r>
          <a:br>
            <a:rPr lang="de-DE" dirty="0"/>
          </a:br>
          <a:endParaRPr lang="de-DE" dirty="0"/>
        </a:p>
      </dgm:t>
    </dgm:pt>
    <dgm:pt modelId="{E47D865A-55CB-4F3F-991C-A16B59912160}" type="parTrans" cxnId="{C25BE16F-CA29-4F6A-907E-CF00E41E42FB}">
      <dgm:prSet/>
      <dgm:spPr/>
      <dgm:t>
        <a:bodyPr/>
        <a:lstStyle/>
        <a:p>
          <a:endParaRPr lang="de-DE"/>
        </a:p>
      </dgm:t>
    </dgm:pt>
    <dgm:pt modelId="{A7EED051-C4FD-47B1-8E6B-D49075958879}" type="sibTrans" cxnId="{C25BE16F-CA29-4F6A-907E-CF00E41E42FB}">
      <dgm:prSet/>
      <dgm:spPr/>
      <dgm:t>
        <a:bodyPr/>
        <a:lstStyle/>
        <a:p>
          <a:endParaRPr lang="de-DE"/>
        </a:p>
      </dgm:t>
    </dgm:pt>
    <dgm:pt modelId="{87D77AD9-BC81-412D-B491-4F6ADCEDF9A6}">
      <dgm:prSet/>
      <dgm:spPr>
        <a:solidFill>
          <a:srgbClr val="38A26A">
            <a:alpha val="39000"/>
          </a:srgbClr>
        </a:solidFill>
      </dgm:spPr>
      <dgm:t>
        <a:bodyPr/>
        <a:lstStyle/>
        <a:p>
          <a:r>
            <a:rPr lang="de-DE" dirty="0"/>
            <a:t>Anfragen auf  Unterstützung werden diskret gehandhabt!</a:t>
          </a:r>
        </a:p>
      </dgm:t>
    </dgm:pt>
    <dgm:pt modelId="{C07C486C-4AEB-42EC-A561-2BCE86D27ACF}" type="parTrans" cxnId="{CE607ED2-89E7-4396-9DBB-D339750AABD0}">
      <dgm:prSet/>
      <dgm:spPr/>
      <dgm:t>
        <a:bodyPr/>
        <a:lstStyle/>
        <a:p>
          <a:endParaRPr lang="de-DE"/>
        </a:p>
      </dgm:t>
    </dgm:pt>
    <dgm:pt modelId="{84B78E3D-D021-4DE2-8DC7-4D93E111F5B0}" type="sibTrans" cxnId="{CE607ED2-89E7-4396-9DBB-D339750AABD0}">
      <dgm:prSet/>
      <dgm:spPr/>
      <dgm:t>
        <a:bodyPr/>
        <a:lstStyle/>
        <a:p>
          <a:endParaRPr lang="de-DE"/>
        </a:p>
      </dgm:t>
    </dgm:pt>
    <dgm:pt modelId="{32A5371A-23B9-41EC-8A52-C6BF883998BD}">
      <dgm:prSet/>
      <dgm:spPr>
        <a:solidFill>
          <a:srgbClr val="38A26A">
            <a:alpha val="39000"/>
          </a:srgbClr>
        </a:solidFill>
      </dgm:spPr>
      <dgm:t>
        <a:bodyPr/>
        <a:lstStyle/>
        <a:p>
          <a:endParaRPr lang="de-DE" dirty="0"/>
        </a:p>
      </dgm:t>
    </dgm:pt>
    <dgm:pt modelId="{470520D9-4543-4E2E-90A3-CD91F0BBD09B}" type="parTrans" cxnId="{692CF3D0-114B-4DE3-B0A5-D04F2180F64E}">
      <dgm:prSet/>
      <dgm:spPr/>
      <dgm:t>
        <a:bodyPr/>
        <a:lstStyle/>
        <a:p>
          <a:endParaRPr lang="de-DE"/>
        </a:p>
      </dgm:t>
    </dgm:pt>
    <dgm:pt modelId="{7A978AA3-8A21-4CC3-B351-06C4B31404BD}" type="sibTrans" cxnId="{692CF3D0-114B-4DE3-B0A5-D04F2180F64E}">
      <dgm:prSet/>
      <dgm:spPr/>
      <dgm:t>
        <a:bodyPr/>
        <a:lstStyle/>
        <a:p>
          <a:endParaRPr lang="de-DE"/>
        </a:p>
      </dgm:t>
    </dgm:pt>
    <dgm:pt modelId="{6DFA2E5B-2210-44AB-A1C5-D468E89DB4F4}">
      <dgm:prSet/>
      <dgm:spPr>
        <a:solidFill>
          <a:srgbClr val="38A26A">
            <a:alpha val="39000"/>
          </a:srgbClr>
        </a:solidFill>
      </dgm:spPr>
      <dgm:t>
        <a:bodyPr/>
        <a:lstStyle/>
        <a:p>
          <a:r>
            <a:rPr lang="de-DE" dirty="0">
              <a:hlinkClick xmlns:r="http://schemas.openxmlformats.org/officeDocument/2006/relationships" r:id="rId1"/>
            </a:rPr>
            <a:t>www.goethefoerderer.de</a:t>
          </a:r>
          <a:br>
            <a:rPr lang="de-DE" dirty="0"/>
          </a:br>
          <a:endParaRPr lang="de-DE" dirty="0"/>
        </a:p>
      </dgm:t>
    </dgm:pt>
    <dgm:pt modelId="{4F308E41-CA6F-49B0-A6A9-DCF49E93A570}" type="parTrans" cxnId="{84549708-0503-4B28-A434-2C10BE0C8118}">
      <dgm:prSet/>
      <dgm:spPr/>
      <dgm:t>
        <a:bodyPr/>
        <a:lstStyle/>
        <a:p>
          <a:endParaRPr lang="de-DE"/>
        </a:p>
      </dgm:t>
    </dgm:pt>
    <dgm:pt modelId="{0C21610B-416C-49F3-A2CE-7FD0DE101544}" type="sibTrans" cxnId="{84549708-0503-4B28-A434-2C10BE0C8118}">
      <dgm:prSet/>
      <dgm:spPr/>
      <dgm:t>
        <a:bodyPr/>
        <a:lstStyle/>
        <a:p>
          <a:endParaRPr lang="de-DE"/>
        </a:p>
      </dgm:t>
    </dgm:pt>
    <dgm:pt modelId="{59B5AAFF-83F9-4850-AF7C-C284385D2893}">
      <dgm:prSet/>
      <dgm:spPr>
        <a:solidFill>
          <a:srgbClr val="38A26A">
            <a:alpha val="43000"/>
          </a:srgbClr>
        </a:solidFill>
      </dgm:spPr>
      <dgm:t>
        <a:bodyPr/>
        <a:lstStyle/>
        <a:p>
          <a:r>
            <a:rPr lang="de-DE" dirty="0"/>
            <a:t>Lizenzgebühren</a:t>
          </a:r>
        </a:p>
      </dgm:t>
    </dgm:pt>
    <dgm:pt modelId="{54E39669-9E1A-4B8E-9F09-4BAE9CD9A3BF}" type="parTrans" cxnId="{9B768B1E-D01C-4EFC-8E81-1C26CDDFE6B7}">
      <dgm:prSet/>
      <dgm:spPr/>
      <dgm:t>
        <a:bodyPr/>
        <a:lstStyle/>
        <a:p>
          <a:endParaRPr lang="de-DE"/>
        </a:p>
      </dgm:t>
    </dgm:pt>
    <dgm:pt modelId="{4A4B8341-7185-4F20-8984-D6F8DFF64F2A}" type="sibTrans" cxnId="{9B768B1E-D01C-4EFC-8E81-1C26CDDFE6B7}">
      <dgm:prSet/>
      <dgm:spPr/>
      <dgm:t>
        <a:bodyPr/>
        <a:lstStyle/>
        <a:p>
          <a:endParaRPr lang="de-DE"/>
        </a:p>
      </dgm:t>
    </dgm:pt>
    <dgm:pt modelId="{AA4FB506-973F-4ED1-8D08-FFBBE74B4ACE}">
      <dgm:prSet/>
      <dgm:spPr>
        <a:solidFill>
          <a:srgbClr val="38A26A">
            <a:alpha val="43000"/>
          </a:srgbClr>
        </a:solidFill>
      </dgm:spPr>
      <dgm:t>
        <a:bodyPr/>
        <a:lstStyle/>
        <a:p>
          <a:r>
            <a:rPr lang="de-DE" dirty="0"/>
            <a:t>Beitrag Landeselternschaft</a:t>
          </a:r>
        </a:p>
      </dgm:t>
    </dgm:pt>
    <dgm:pt modelId="{EE3D06EC-2611-42F0-A19E-954A8D61D3B9}" type="parTrans" cxnId="{8411BA0F-2D91-4DFF-A351-37B003803866}">
      <dgm:prSet/>
      <dgm:spPr/>
      <dgm:t>
        <a:bodyPr/>
        <a:lstStyle/>
        <a:p>
          <a:endParaRPr lang="de-DE"/>
        </a:p>
      </dgm:t>
    </dgm:pt>
    <dgm:pt modelId="{3424AE86-A4BC-436A-AD6E-62B32762D0D2}" type="sibTrans" cxnId="{8411BA0F-2D91-4DFF-A351-37B003803866}">
      <dgm:prSet/>
      <dgm:spPr/>
      <dgm:t>
        <a:bodyPr/>
        <a:lstStyle/>
        <a:p>
          <a:endParaRPr lang="de-DE"/>
        </a:p>
      </dgm:t>
    </dgm:pt>
    <dgm:pt modelId="{878AF124-5CBD-42CF-879F-EABBF108C828}" type="pres">
      <dgm:prSet presAssocID="{1335D598-38F2-433D-A4F3-CC291974D668}" presName="Name0" presStyleCnt="0">
        <dgm:presLayoutVars>
          <dgm:dir/>
          <dgm:animLvl val="lvl"/>
          <dgm:resizeHandles val="exact"/>
        </dgm:presLayoutVars>
      </dgm:prSet>
      <dgm:spPr/>
    </dgm:pt>
    <dgm:pt modelId="{CDC1EA5F-2700-4335-A493-8601BCD22FC8}" type="pres">
      <dgm:prSet presAssocID="{49AE9050-9A0B-47EA-88D7-F030B28B7BF1}" presName="composite" presStyleCnt="0"/>
      <dgm:spPr/>
    </dgm:pt>
    <dgm:pt modelId="{8DB9454F-E82E-4E5B-87E6-0B4354578B1D}" type="pres">
      <dgm:prSet presAssocID="{49AE9050-9A0B-47EA-88D7-F030B28B7BF1}" presName="parTx" presStyleLbl="alignNode1" presStyleIdx="0" presStyleCnt="3" custLinFactNeighborX="-102" custLinFactNeighborY="-4710">
        <dgm:presLayoutVars>
          <dgm:chMax val="0"/>
          <dgm:chPref val="0"/>
          <dgm:bulletEnabled val="1"/>
        </dgm:presLayoutVars>
      </dgm:prSet>
      <dgm:spPr/>
    </dgm:pt>
    <dgm:pt modelId="{36D5EC5D-26ED-4025-B225-C73897A34ACE}" type="pres">
      <dgm:prSet presAssocID="{49AE9050-9A0B-47EA-88D7-F030B28B7BF1}" presName="desTx" presStyleLbl="alignAccFollowNode1" presStyleIdx="0" presStyleCnt="3" custLinFactNeighborY="501">
        <dgm:presLayoutVars>
          <dgm:bulletEnabled val="1"/>
        </dgm:presLayoutVars>
      </dgm:prSet>
      <dgm:spPr/>
    </dgm:pt>
    <dgm:pt modelId="{03BAC907-D3C1-478C-B598-4435B3B6C414}" type="pres">
      <dgm:prSet presAssocID="{BDE3B066-6AE4-4C7D-8CD6-4C1BB72115CC}" presName="space" presStyleCnt="0"/>
      <dgm:spPr/>
    </dgm:pt>
    <dgm:pt modelId="{CB389A68-3F6D-4883-9B78-E4F7E35F3528}" type="pres">
      <dgm:prSet presAssocID="{2337246F-B800-454F-BAAE-A2A1AC79BA2D}" presName="composite" presStyleCnt="0"/>
      <dgm:spPr/>
    </dgm:pt>
    <dgm:pt modelId="{CC9F1AA3-3B5A-45A0-A021-C1827F816B28}" type="pres">
      <dgm:prSet presAssocID="{2337246F-B800-454F-BAAE-A2A1AC79BA2D}" presName="parTx" presStyleLbl="alignNode1" presStyleIdx="1" presStyleCnt="3" custLinFactNeighborX="1" custLinFactNeighborY="-9477">
        <dgm:presLayoutVars>
          <dgm:chMax val="0"/>
          <dgm:chPref val="0"/>
          <dgm:bulletEnabled val="1"/>
        </dgm:presLayoutVars>
      </dgm:prSet>
      <dgm:spPr/>
    </dgm:pt>
    <dgm:pt modelId="{40411A5A-6495-4FD6-813D-2175F2145028}" type="pres">
      <dgm:prSet presAssocID="{2337246F-B800-454F-BAAE-A2A1AC79BA2D}" presName="desTx" presStyleLbl="alignAccFollowNode1" presStyleIdx="1" presStyleCnt="3" custLinFactNeighborY="-1110">
        <dgm:presLayoutVars>
          <dgm:bulletEnabled val="1"/>
        </dgm:presLayoutVars>
      </dgm:prSet>
      <dgm:spPr/>
    </dgm:pt>
    <dgm:pt modelId="{9D40F1B0-8CF2-4E15-A64C-B17A0BF1F782}" type="pres">
      <dgm:prSet presAssocID="{E14187B2-97AF-484B-95D5-0587D449FF03}" presName="space" presStyleCnt="0"/>
      <dgm:spPr/>
    </dgm:pt>
    <dgm:pt modelId="{BBD06C84-BEBD-419B-AB05-5F42639B9691}" type="pres">
      <dgm:prSet presAssocID="{A317730A-6146-40D2-89D7-6B69572AA002}" presName="composite" presStyleCnt="0"/>
      <dgm:spPr/>
    </dgm:pt>
    <dgm:pt modelId="{FD33CC2A-F057-40CB-8441-40989BD3B83D}" type="pres">
      <dgm:prSet presAssocID="{A317730A-6146-40D2-89D7-6B69572AA002}" presName="parTx" presStyleLbl="alignNode1" presStyleIdx="2" presStyleCnt="3" custLinFactNeighborY="-7107">
        <dgm:presLayoutVars>
          <dgm:chMax val="0"/>
          <dgm:chPref val="0"/>
          <dgm:bulletEnabled val="1"/>
        </dgm:presLayoutVars>
      </dgm:prSet>
      <dgm:spPr/>
    </dgm:pt>
    <dgm:pt modelId="{1C3FB174-D381-43AD-80B1-48E46DC641DA}" type="pres">
      <dgm:prSet presAssocID="{A317730A-6146-40D2-89D7-6B69572AA002}" presName="desTx" presStyleLbl="alignAccFollowNode1" presStyleIdx="2" presStyleCnt="3" custLinFactNeighborY="-566">
        <dgm:presLayoutVars>
          <dgm:bulletEnabled val="1"/>
        </dgm:presLayoutVars>
      </dgm:prSet>
      <dgm:spPr/>
    </dgm:pt>
  </dgm:ptLst>
  <dgm:cxnLst>
    <dgm:cxn modelId="{84549708-0503-4B28-A434-2C10BE0C8118}" srcId="{A317730A-6146-40D2-89D7-6B69572AA002}" destId="{6DFA2E5B-2210-44AB-A1C5-D468E89DB4F4}" srcOrd="1" destOrd="0" parTransId="{4F308E41-CA6F-49B0-A6A9-DCF49E93A570}" sibTransId="{0C21610B-416C-49F3-A2CE-7FD0DE101544}"/>
    <dgm:cxn modelId="{8411BA0F-2D91-4DFF-A351-37B003803866}" srcId="{2337246F-B800-454F-BAAE-A2A1AC79BA2D}" destId="{AA4FB506-973F-4ED1-8D08-FFBBE74B4ACE}" srcOrd="3" destOrd="0" parTransId="{EE3D06EC-2611-42F0-A19E-954A8D61D3B9}" sibTransId="{3424AE86-A4BC-436A-AD6E-62B32762D0D2}"/>
    <dgm:cxn modelId="{0C564F16-40DE-4B51-970C-88DFD2763BF4}" type="presOf" srcId="{49AE9050-9A0B-47EA-88D7-F030B28B7BF1}" destId="{8DB9454F-E82E-4E5B-87E6-0B4354578B1D}" srcOrd="0" destOrd="0" presId="urn:microsoft.com/office/officeart/2005/8/layout/hList1"/>
    <dgm:cxn modelId="{9B768B1E-D01C-4EFC-8E81-1C26CDDFE6B7}" srcId="{2337246F-B800-454F-BAAE-A2A1AC79BA2D}" destId="{59B5AAFF-83F9-4850-AF7C-C284385D2893}" srcOrd="2" destOrd="0" parTransId="{54E39669-9E1A-4B8E-9F09-4BAE9CD9A3BF}" sibTransId="{4A4B8341-7185-4F20-8984-D6F8DFF64F2A}"/>
    <dgm:cxn modelId="{13A20B29-7928-413F-8AA0-E64FEEA19A74}" srcId="{1335D598-38F2-433D-A4F3-CC291974D668}" destId="{A317730A-6146-40D2-89D7-6B69572AA002}" srcOrd="2" destOrd="0" parTransId="{821BE7F6-6726-44BF-8567-8BD8978B3D43}" sibTransId="{D3513ED7-92E1-4DBF-810F-924DE5FE1028}"/>
    <dgm:cxn modelId="{9D6CBB2F-C07E-4C1C-A3E8-15497FBEFA37}" type="presOf" srcId="{438B22D9-5970-43C3-B297-F357B4310FFB}" destId="{36D5EC5D-26ED-4025-B225-C73897A34ACE}" srcOrd="0" destOrd="0" presId="urn:microsoft.com/office/officeart/2005/8/layout/hList1"/>
    <dgm:cxn modelId="{AC56A63B-BC3E-412A-9748-47910AA063C4}" srcId="{49AE9050-9A0B-47EA-88D7-F030B28B7BF1}" destId="{99580FCD-432E-4061-8E0B-45C1065ECA72}" srcOrd="1" destOrd="0" parTransId="{61DA763C-BED3-43DE-A4D2-262FBCC1189E}" sibTransId="{B03484CF-7DD4-42BA-8E59-591C17C681D8}"/>
    <dgm:cxn modelId="{E0BFC764-52E7-4181-9CDB-07C01167EC04}" type="presOf" srcId="{AA4FB506-973F-4ED1-8D08-FFBBE74B4ACE}" destId="{40411A5A-6495-4FD6-813D-2175F2145028}" srcOrd="0" destOrd="3" presId="urn:microsoft.com/office/officeart/2005/8/layout/hList1"/>
    <dgm:cxn modelId="{2DFC936B-DA42-49C9-AD23-28D4DA731A5C}" type="presOf" srcId="{6BE7E2C7-EF8B-4EB4-85F8-C051914CD52A}" destId="{1C3FB174-D381-43AD-80B1-48E46DC641DA}" srcOrd="0" destOrd="0" presId="urn:microsoft.com/office/officeart/2005/8/layout/hList1"/>
    <dgm:cxn modelId="{C25BE16F-CA29-4F6A-907E-CF00E41E42FB}" srcId="{A317730A-6146-40D2-89D7-6B69572AA002}" destId="{6BE7E2C7-EF8B-4EB4-85F8-C051914CD52A}" srcOrd="0" destOrd="0" parTransId="{E47D865A-55CB-4F3F-991C-A16B59912160}" sibTransId="{A7EED051-C4FD-47B1-8E6B-D49075958879}"/>
    <dgm:cxn modelId="{0517B873-7987-4D64-A332-3977568890E8}" type="presOf" srcId="{6DFA2E5B-2210-44AB-A1C5-D468E89DB4F4}" destId="{1C3FB174-D381-43AD-80B1-48E46DC641DA}" srcOrd="0" destOrd="1" presId="urn:microsoft.com/office/officeart/2005/8/layout/hList1"/>
    <dgm:cxn modelId="{732F7D74-B30F-4AE0-B444-E98C3DCE9290}" type="presOf" srcId="{87D77AD9-BC81-412D-B491-4F6ADCEDF9A6}" destId="{1C3FB174-D381-43AD-80B1-48E46DC641DA}" srcOrd="0" destOrd="2" presId="urn:microsoft.com/office/officeart/2005/8/layout/hList1"/>
    <dgm:cxn modelId="{C9F2F77B-459D-4044-9266-83F613198F93}" srcId="{49AE9050-9A0B-47EA-88D7-F030B28B7BF1}" destId="{53DB9B67-6535-451D-8669-5F0EE806A5CA}" srcOrd="2" destOrd="0" parTransId="{06E8919C-F4BF-42FF-9DEF-88816A6024E4}" sibTransId="{8A24F20D-97C6-4246-8818-CA27BA2FA8FD}"/>
    <dgm:cxn modelId="{55578290-FF2C-4184-AD1D-0D895A29337E}" type="presOf" srcId="{1335D598-38F2-433D-A4F3-CC291974D668}" destId="{878AF124-5CBD-42CF-879F-EABBF108C828}" srcOrd="0" destOrd="0" presId="urn:microsoft.com/office/officeart/2005/8/layout/hList1"/>
    <dgm:cxn modelId="{115EBBA2-731B-4172-8CA1-2FA2F6C889BD}" type="presOf" srcId="{A317730A-6146-40D2-89D7-6B69572AA002}" destId="{FD33CC2A-F057-40CB-8441-40989BD3B83D}" srcOrd="0" destOrd="0" presId="urn:microsoft.com/office/officeart/2005/8/layout/hList1"/>
    <dgm:cxn modelId="{3C5646AD-380F-4EAA-B02E-D892359F3B79}" srcId="{49AE9050-9A0B-47EA-88D7-F030B28B7BF1}" destId="{438B22D9-5970-43C3-B297-F357B4310FFB}" srcOrd="0" destOrd="0" parTransId="{F0D7A20F-BD93-4904-BA23-FABB25E8CA9E}" sibTransId="{C15353EF-EB59-4291-9FB4-DF3BDEE43A38}"/>
    <dgm:cxn modelId="{85BF27B0-0F72-4774-8261-1F04E8554162}" type="presOf" srcId="{2337246F-B800-454F-BAAE-A2A1AC79BA2D}" destId="{CC9F1AA3-3B5A-45A0-A021-C1827F816B28}" srcOrd="0" destOrd="0" presId="urn:microsoft.com/office/officeart/2005/8/layout/hList1"/>
    <dgm:cxn modelId="{59CB8DB3-E461-4EEA-B22C-3E867BA8ECA5}" srcId="{2337246F-B800-454F-BAAE-A2A1AC79BA2D}" destId="{3B058F2E-9D11-4624-850B-799D4EE56131}" srcOrd="1" destOrd="0" parTransId="{32D57140-55DD-4629-9739-41511C7B3405}" sibTransId="{70D0630F-3438-45F1-AAD6-230056A980FB}"/>
    <dgm:cxn modelId="{C245D4B9-5DB9-429F-AA17-6C33B762F75D}" type="presOf" srcId="{32A5371A-23B9-41EC-8A52-C6BF883998BD}" destId="{1C3FB174-D381-43AD-80B1-48E46DC641DA}" srcOrd="0" destOrd="3" presId="urn:microsoft.com/office/officeart/2005/8/layout/hList1"/>
    <dgm:cxn modelId="{095E0DC2-F11D-4574-AC0C-73967E519031}" type="presOf" srcId="{99580FCD-432E-4061-8E0B-45C1065ECA72}" destId="{36D5EC5D-26ED-4025-B225-C73897A34ACE}" srcOrd="0" destOrd="1" presId="urn:microsoft.com/office/officeart/2005/8/layout/hList1"/>
    <dgm:cxn modelId="{D9084EC8-DEAF-43DA-9691-DB1AF195E542}" srcId="{2337246F-B800-454F-BAAE-A2A1AC79BA2D}" destId="{325625AD-B30F-438E-83C1-D43AD718934E}" srcOrd="0" destOrd="0" parTransId="{33D62FDE-18B3-4033-80DE-87CF2EC8875C}" sibTransId="{E464DDDE-5EFA-4115-87FF-362C012B11CA}"/>
    <dgm:cxn modelId="{692CF3D0-114B-4DE3-B0A5-D04F2180F64E}" srcId="{A317730A-6146-40D2-89D7-6B69572AA002}" destId="{32A5371A-23B9-41EC-8A52-C6BF883998BD}" srcOrd="3" destOrd="0" parTransId="{470520D9-4543-4E2E-90A3-CD91F0BBD09B}" sibTransId="{7A978AA3-8A21-4CC3-B351-06C4B31404BD}"/>
    <dgm:cxn modelId="{CE607ED2-89E7-4396-9DBB-D339750AABD0}" srcId="{A317730A-6146-40D2-89D7-6B69572AA002}" destId="{87D77AD9-BC81-412D-B491-4F6ADCEDF9A6}" srcOrd="2" destOrd="0" parTransId="{C07C486C-4AEB-42EC-A561-2BCE86D27ACF}" sibTransId="{84B78E3D-D021-4DE2-8DC7-4D93E111F5B0}"/>
    <dgm:cxn modelId="{5DA451D5-A811-42DD-A5AF-C4E1750728F8}" type="presOf" srcId="{325625AD-B30F-438E-83C1-D43AD718934E}" destId="{40411A5A-6495-4FD6-813D-2175F2145028}" srcOrd="0" destOrd="0" presId="urn:microsoft.com/office/officeart/2005/8/layout/hList1"/>
    <dgm:cxn modelId="{E70D9EDD-3E4A-49CA-A776-18654717F0B3}" srcId="{1335D598-38F2-433D-A4F3-CC291974D668}" destId="{49AE9050-9A0B-47EA-88D7-F030B28B7BF1}" srcOrd="0" destOrd="0" parTransId="{355BA5FE-F43D-43D5-9176-EC22E2C00B36}" sibTransId="{BDE3B066-6AE4-4C7D-8CD6-4C1BB72115CC}"/>
    <dgm:cxn modelId="{8AC255E9-F919-4EF7-8ECA-8DC797B83CD1}" type="presOf" srcId="{59B5AAFF-83F9-4850-AF7C-C284385D2893}" destId="{40411A5A-6495-4FD6-813D-2175F2145028}" srcOrd="0" destOrd="2" presId="urn:microsoft.com/office/officeart/2005/8/layout/hList1"/>
    <dgm:cxn modelId="{5B601CEB-8B12-420D-9150-6826B35528F6}" srcId="{1335D598-38F2-433D-A4F3-CC291974D668}" destId="{2337246F-B800-454F-BAAE-A2A1AC79BA2D}" srcOrd="1" destOrd="0" parTransId="{78231218-712B-4DE2-9712-B714E285E963}" sibTransId="{E14187B2-97AF-484B-95D5-0587D449FF03}"/>
    <dgm:cxn modelId="{54D546F8-6DD1-4EDB-957D-0A55CD28DC3A}" type="presOf" srcId="{53DB9B67-6535-451D-8669-5F0EE806A5CA}" destId="{36D5EC5D-26ED-4025-B225-C73897A34ACE}" srcOrd="0" destOrd="2" presId="urn:microsoft.com/office/officeart/2005/8/layout/hList1"/>
    <dgm:cxn modelId="{639C9FFD-7C47-47A1-B242-AAE8491683C5}" type="presOf" srcId="{3B058F2E-9D11-4624-850B-799D4EE56131}" destId="{40411A5A-6495-4FD6-813D-2175F2145028}" srcOrd="0" destOrd="1" presId="urn:microsoft.com/office/officeart/2005/8/layout/hList1"/>
    <dgm:cxn modelId="{95DDA760-6901-4E64-A42D-6B0BC7AE04DE}" type="presParOf" srcId="{878AF124-5CBD-42CF-879F-EABBF108C828}" destId="{CDC1EA5F-2700-4335-A493-8601BCD22FC8}" srcOrd="0" destOrd="0" presId="urn:microsoft.com/office/officeart/2005/8/layout/hList1"/>
    <dgm:cxn modelId="{F1981206-047C-48ED-A528-2D809220D628}" type="presParOf" srcId="{CDC1EA5F-2700-4335-A493-8601BCD22FC8}" destId="{8DB9454F-E82E-4E5B-87E6-0B4354578B1D}" srcOrd="0" destOrd="0" presId="urn:microsoft.com/office/officeart/2005/8/layout/hList1"/>
    <dgm:cxn modelId="{0AA679A1-5456-4C4F-9CEC-B96F5E0FEB1D}" type="presParOf" srcId="{CDC1EA5F-2700-4335-A493-8601BCD22FC8}" destId="{36D5EC5D-26ED-4025-B225-C73897A34ACE}" srcOrd="1" destOrd="0" presId="urn:microsoft.com/office/officeart/2005/8/layout/hList1"/>
    <dgm:cxn modelId="{2D8E04C5-BFFF-44E6-B564-F8C463840FC9}" type="presParOf" srcId="{878AF124-5CBD-42CF-879F-EABBF108C828}" destId="{03BAC907-D3C1-478C-B598-4435B3B6C414}" srcOrd="1" destOrd="0" presId="urn:microsoft.com/office/officeart/2005/8/layout/hList1"/>
    <dgm:cxn modelId="{3C77F0C3-28C1-4CD8-8EE2-8675A2E5C939}" type="presParOf" srcId="{878AF124-5CBD-42CF-879F-EABBF108C828}" destId="{CB389A68-3F6D-4883-9B78-E4F7E35F3528}" srcOrd="2" destOrd="0" presId="urn:microsoft.com/office/officeart/2005/8/layout/hList1"/>
    <dgm:cxn modelId="{2DD66573-5ED4-4688-BE64-58DB56681398}" type="presParOf" srcId="{CB389A68-3F6D-4883-9B78-E4F7E35F3528}" destId="{CC9F1AA3-3B5A-45A0-A021-C1827F816B28}" srcOrd="0" destOrd="0" presId="urn:microsoft.com/office/officeart/2005/8/layout/hList1"/>
    <dgm:cxn modelId="{DBFDCD03-A878-4356-9218-B6120E0E0900}" type="presParOf" srcId="{CB389A68-3F6D-4883-9B78-E4F7E35F3528}" destId="{40411A5A-6495-4FD6-813D-2175F2145028}" srcOrd="1" destOrd="0" presId="urn:microsoft.com/office/officeart/2005/8/layout/hList1"/>
    <dgm:cxn modelId="{FDF30274-9016-4A2B-B974-082C1BFD0A20}" type="presParOf" srcId="{878AF124-5CBD-42CF-879F-EABBF108C828}" destId="{9D40F1B0-8CF2-4E15-A64C-B17A0BF1F782}" srcOrd="3" destOrd="0" presId="urn:microsoft.com/office/officeart/2005/8/layout/hList1"/>
    <dgm:cxn modelId="{176BD065-51BD-4635-9591-2200A835236A}" type="presParOf" srcId="{878AF124-5CBD-42CF-879F-EABBF108C828}" destId="{BBD06C84-BEBD-419B-AB05-5F42639B9691}" srcOrd="4" destOrd="0" presId="urn:microsoft.com/office/officeart/2005/8/layout/hList1"/>
    <dgm:cxn modelId="{865C6B7A-4752-43CE-9101-92D6BA59A3D5}" type="presParOf" srcId="{BBD06C84-BEBD-419B-AB05-5F42639B9691}" destId="{FD33CC2A-F057-40CB-8441-40989BD3B83D}" srcOrd="0" destOrd="0" presId="urn:microsoft.com/office/officeart/2005/8/layout/hList1"/>
    <dgm:cxn modelId="{A968C28A-27D0-4284-8C96-F720F9920F05}" type="presParOf" srcId="{BBD06C84-BEBD-419B-AB05-5F42639B9691}" destId="{1C3FB174-D381-43AD-80B1-48E46DC641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E23CBF-5272-4063-9A8B-2FEAB600B867}"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de-DE"/>
        </a:p>
      </dgm:t>
    </dgm:pt>
    <dgm:pt modelId="{AC767D5E-B0C5-4539-8AFA-63F855297FEE}">
      <dgm:prSet phldrT="[Text]" custT="1"/>
      <dgm:spPr>
        <a:solidFill>
          <a:srgbClr val="38A26A">
            <a:alpha val="41000"/>
          </a:srgbClr>
        </a:solidFill>
      </dgm:spPr>
      <dgm:t>
        <a:bodyPr/>
        <a:lstStyle/>
        <a:p>
          <a:r>
            <a:rPr lang="de-DE" sz="2500" dirty="0"/>
            <a:t>1 Seite</a:t>
          </a:r>
        </a:p>
        <a:p>
          <a:r>
            <a:rPr lang="de-DE" sz="2500" dirty="0"/>
            <a:t>295 € </a:t>
          </a:r>
        </a:p>
      </dgm:t>
    </dgm:pt>
    <dgm:pt modelId="{82B14625-FF45-4BBE-8B13-52ABBA1BCCC7}" type="parTrans" cxnId="{387258EB-7CE8-4DC6-A8B3-2C12EAADC51B}">
      <dgm:prSet/>
      <dgm:spPr/>
      <dgm:t>
        <a:bodyPr/>
        <a:lstStyle/>
        <a:p>
          <a:endParaRPr lang="de-DE"/>
        </a:p>
      </dgm:t>
    </dgm:pt>
    <dgm:pt modelId="{32AB1141-370C-4569-8B16-F686DFA92D8F}" type="sibTrans" cxnId="{387258EB-7CE8-4DC6-A8B3-2C12EAADC51B}">
      <dgm:prSet/>
      <dgm:spPr/>
      <dgm:t>
        <a:bodyPr/>
        <a:lstStyle/>
        <a:p>
          <a:endParaRPr lang="de-DE"/>
        </a:p>
      </dgm:t>
    </dgm:pt>
    <dgm:pt modelId="{38B3FDCD-AB89-4768-BDBC-EAE25AF3895A}">
      <dgm:prSet phldrT="[Text]" custT="1"/>
      <dgm:spPr>
        <a:solidFill>
          <a:srgbClr val="A7FFD3">
            <a:alpha val="37000"/>
          </a:srgbClr>
        </a:solidFill>
      </dgm:spPr>
      <dgm:t>
        <a:bodyPr/>
        <a:lstStyle/>
        <a:p>
          <a:r>
            <a:rPr lang="de-DE" sz="2500" dirty="0"/>
            <a:t>½ Seite</a:t>
          </a:r>
        </a:p>
        <a:p>
          <a:r>
            <a:rPr lang="de-DE" sz="2500" dirty="0"/>
            <a:t>150 €</a:t>
          </a:r>
        </a:p>
      </dgm:t>
    </dgm:pt>
    <dgm:pt modelId="{B08EE1CE-3741-4BEF-BEEA-8BC8B9244D03}" type="parTrans" cxnId="{6B406C56-4280-422D-A361-527E5270ECBB}">
      <dgm:prSet/>
      <dgm:spPr/>
      <dgm:t>
        <a:bodyPr/>
        <a:lstStyle/>
        <a:p>
          <a:endParaRPr lang="de-DE"/>
        </a:p>
      </dgm:t>
    </dgm:pt>
    <dgm:pt modelId="{814802AB-C7ED-4C21-9164-147000999189}" type="sibTrans" cxnId="{6B406C56-4280-422D-A361-527E5270ECBB}">
      <dgm:prSet/>
      <dgm:spPr/>
      <dgm:t>
        <a:bodyPr/>
        <a:lstStyle/>
        <a:p>
          <a:endParaRPr lang="de-DE"/>
        </a:p>
      </dgm:t>
    </dgm:pt>
    <dgm:pt modelId="{7EC18222-A2AC-4895-BC56-C6DE22CB96D0}">
      <dgm:prSet phldrT="[Text]" custT="1"/>
      <dgm:spPr>
        <a:solidFill>
          <a:srgbClr val="A7FFD3">
            <a:alpha val="55000"/>
          </a:srgbClr>
        </a:solidFill>
      </dgm:spPr>
      <dgm:t>
        <a:bodyPr/>
        <a:lstStyle/>
        <a:p>
          <a:r>
            <a:rPr lang="de-DE" sz="1500" dirty="0"/>
            <a:t>Kleinanzeige</a:t>
          </a:r>
        </a:p>
        <a:p>
          <a:r>
            <a:rPr lang="de-DE" sz="1500" dirty="0"/>
            <a:t>75 €</a:t>
          </a:r>
        </a:p>
      </dgm:t>
    </dgm:pt>
    <dgm:pt modelId="{88FF47EC-4CEE-4A2B-A167-05D6A14A1A0E}" type="parTrans" cxnId="{EBC70030-3F84-4B04-B89C-0643DB46E49B}">
      <dgm:prSet/>
      <dgm:spPr/>
      <dgm:t>
        <a:bodyPr/>
        <a:lstStyle/>
        <a:p>
          <a:endParaRPr lang="de-DE"/>
        </a:p>
      </dgm:t>
    </dgm:pt>
    <dgm:pt modelId="{72B2EBDA-A7C6-4E2E-88DE-30423C3364C8}" type="sibTrans" cxnId="{EBC70030-3F84-4B04-B89C-0643DB46E49B}">
      <dgm:prSet/>
      <dgm:spPr/>
      <dgm:t>
        <a:bodyPr/>
        <a:lstStyle/>
        <a:p>
          <a:endParaRPr lang="de-DE"/>
        </a:p>
      </dgm:t>
    </dgm:pt>
    <dgm:pt modelId="{0EA178ED-0273-45D6-9468-13F4F3B1265F}" type="pres">
      <dgm:prSet presAssocID="{79E23CBF-5272-4063-9A8B-2FEAB600B867}" presName="Name0" presStyleCnt="0">
        <dgm:presLayoutVars>
          <dgm:chPref val="1"/>
          <dgm:dir/>
          <dgm:animOne val="branch"/>
          <dgm:animLvl val="lvl"/>
          <dgm:resizeHandles/>
        </dgm:presLayoutVars>
      </dgm:prSet>
      <dgm:spPr/>
    </dgm:pt>
    <dgm:pt modelId="{9CA32704-C598-48FF-B758-B3C4ADEFD6AB}" type="pres">
      <dgm:prSet presAssocID="{AC767D5E-B0C5-4539-8AFA-63F855297FEE}" presName="vertOne" presStyleCnt="0"/>
      <dgm:spPr/>
    </dgm:pt>
    <dgm:pt modelId="{625165C6-8E20-488A-9B22-5B3E1856BD92}" type="pres">
      <dgm:prSet presAssocID="{AC767D5E-B0C5-4539-8AFA-63F855297FEE}" presName="txOne" presStyleLbl="node0" presStyleIdx="0" presStyleCnt="1" custScaleX="36011" custScaleY="186896" custLinFactNeighborX="-27771" custLinFactNeighborY="47985">
        <dgm:presLayoutVars>
          <dgm:chPref val="3"/>
        </dgm:presLayoutVars>
      </dgm:prSet>
      <dgm:spPr/>
    </dgm:pt>
    <dgm:pt modelId="{8119E2C2-73FC-40F4-BC99-553A3CA3CC11}" type="pres">
      <dgm:prSet presAssocID="{AC767D5E-B0C5-4539-8AFA-63F855297FEE}" presName="parTransOne" presStyleCnt="0"/>
      <dgm:spPr/>
    </dgm:pt>
    <dgm:pt modelId="{7938EB5F-F2E9-49BB-8523-8119237C7715}" type="pres">
      <dgm:prSet presAssocID="{AC767D5E-B0C5-4539-8AFA-63F855297FEE}" presName="horzOne" presStyleCnt="0"/>
      <dgm:spPr/>
    </dgm:pt>
    <dgm:pt modelId="{970D5528-2404-4A2E-A1B0-98D2937C0C52}" type="pres">
      <dgm:prSet presAssocID="{38B3FDCD-AB89-4768-BDBC-EAE25AF3895A}" presName="vertTwo" presStyleCnt="0"/>
      <dgm:spPr/>
    </dgm:pt>
    <dgm:pt modelId="{0AAE36C2-9E42-4360-8440-5A375CB211A5}" type="pres">
      <dgm:prSet presAssocID="{38B3FDCD-AB89-4768-BDBC-EAE25AF3895A}" presName="txTwo" presStyleLbl="node2" presStyleIdx="0" presStyleCnt="2" custScaleX="35808" custScaleY="82692" custLinFactY="-89526" custLinFactNeighborX="28769" custLinFactNeighborY="-100000">
        <dgm:presLayoutVars>
          <dgm:chPref val="3"/>
        </dgm:presLayoutVars>
      </dgm:prSet>
      <dgm:spPr/>
    </dgm:pt>
    <dgm:pt modelId="{F2DFB78C-DAE2-47CD-9E34-D030F9FCC1F0}" type="pres">
      <dgm:prSet presAssocID="{38B3FDCD-AB89-4768-BDBC-EAE25AF3895A}" presName="horzTwo" presStyleCnt="0"/>
      <dgm:spPr/>
    </dgm:pt>
    <dgm:pt modelId="{EAF12D74-7997-4205-82D5-FF087BBF303C}" type="pres">
      <dgm:prSet presAssocID="{814802AB-C7ED-4C21-9164-147000999189}" presName="sibSpaceTwo" presStyleCnt="0"/>
      <dgm:spPr/>
    </dgm:pt>
    <dgm:pt modelId="{D1473F08-C36B-41E4-9104-C6083548FADB}" type="pres">
      <dgm:prSet presAssocID="{7EC18222-A2AC-4895-BC56-C6DE22CB96D0}" presName="vertTwo" presStyleCnt="0"/>
      <dgm:spPr/>
    </dgm:pt>
    <dgm:pt modelId="{37FA4FBA-E77C-439E-B720-3A10E5EA912A}" type="pres">
      <dgm:prSet presAssocID="{7EC18222-A2AC-4895-BC56-C6DE22CB96D0}" presName="txTwo" presStyleLbl="node2" presStyleIdx="1" presStyleCnt="2" custScaleX="26355" custScaleY="62215" custLinFactNeighborX="-9767" custLinFactNeighborY="-90530">
        <dgm:presLayoutVars>
          <dgm:chPref val="3"/>
        </dgm:presLayoutVars>
      </dgm:prSet>
      <dgm:spPr/>
    </dgm:pt>
    <dgm:pt modelId="{9228D1EB-6EB4-4364-B53F-C2BBADF204D1}" type="pres">
      <dgm:prSet presAssocID="{7EC18222-A2AC-4895-BC56-C6DE22CB96D0}" presName="horzTwo" presStyleCnt="0"/>
      <dgm:spPr/>
    </dgm:pt>
  </dgm:ptLst>
  <dgm:cxnLst>
    <dgm:cxn modelId="{F4F1BF02-78FF-425C-A775-68907E7A77F3}" type="presOf" srcId="{AC767D5E-B0C5-4539-8AFA-63F855297FEE}" destId="{625165C6-8E20-488A-9B22-5B3E1856BD92}" srcOrd="0" destOrd="0" presId="urn:microsoft.com/office/officeart/2005/8/layout/hierarchy4"/>
    <dgm:cxn modelId="{F99C8B08-CDE9-4CBA-9E9B-2E9BC4C4BC68}" type="presOf" srcId="{38B3FDCD-AB89-4768-BDBC-EAE25AF3895A}" destId="{0AAE36C2-9E42-4360-8440-5A375CB211A5}" srcOrd="0" destOrd="0" presId="urn:microsoft.com/office/officeart/2005/8/layout/hierarchy4"/>
    <dgm:cxn modelId="{21B57220-7A09-4F67-8F07-8DDFC6426D8D}" type="presOf" srcId="{7EC18222-A2AC-4895-BC56-C6DE22CB96D0}" destId="{37FA4FBA-E77C-439E-B720-3A10E5EA912A}" srcOrd="0" destOrd="0" presId="urn:microsoft.com/office/officeart/2005/8/layout/hierarchy4"/>
    <dgm:cxn modelId="{EBC70030-3F84-4B04-B89C-0643DB46E49B}" srcId="{AC767D5E-B0C5-4539-8AFA-63F855297FEE}" destId="{7EC18222-A2AC-4895-BC56-C6DE22CB96D0}" srcOrd="1" destOrd="0" parTransId="{88FF47EC-4CEE-4A2B-A167-05D6A14A1A0E}" sibTransId="{72B2EBDA-A7C6-4E2E-88DE-30423C3364C8}"/>
    <dgm:cxn modelId="{6B406C56-4280-422D-A361-527E5270ECBB}" srcId="{AC767D5E-B0C5-4539-8AFA-63F855297FEE}" destId="{38B3FDCD-AB89-4768-BDBC-EAE25AF3895A}" srcOrd="0" destOrd="0" parTransId="{B08EE1CE-3741-4BEF-BEEA-8BC8B9244D03}" sibTransId="{814802AB-C7ED-4C21-9164-147000999189}"/>
    <dgm:cxn modelId="{2A99E781-52F1-4B84-96E7-D40CBEC222F2}" type="presOf" srcId="{79E23CBF-5272-4063-9A8B-2FEAB600B867}" destId="{0EA178ED-0273-45D6-9468-13F4F3B1265F}" srcOrd="0" destOrd="0" presId="urn:microsoft.com/office/officeart/2005/8/layout/hierarchy4"/>
    <dgm:cxn modelId="{387258EB-7CE8-4DC6-A8B3-2C12EAADC51B}" srcId="{79E23CBF-5272-4063-9A8B-2FEAB600B867}" destId="{AC767D5E-B0C5-4539-8AFA-63F855297FEE}" srcOrd="0" destOrd="0" parTransId="{82B14625-FF45-4BBE-8B13-52ABBA1BCCC7}" sibTransId="{32AB1141-370C-4569-8B16-F686DFA92D8F}"/>
    <dgm:cxn modelId="{30F8323E-617C-43AC-B8DB-3856379EB003}" type="presParOf" srcId="{0EA178ED-0273-45D6-9468-13F4F3B1265F}" destId="{9CA32704-C598-48FF-B758-B3C4ADEFD6AB}" srcOrd="0" destOrd="0" presId="urn:microsoft.com/office/officeart/2005/8/layout/hierarchy4"/>
    <dgm:cxn modelId="{0CD330DA-4F2A-428C-82EA-C32A410BD43A}" type="presParOf" srcId="{9CA32704-C598-48FF-B758-B3C4ADEFD6AB}" destId="{625165C6-8E20-488A-9B22-5B3E1856BD92}" srcOrd="0" destOrd="0" presId="urn:microsoft.com/office/officeart/2005/8/layout/hierarchy4"/>
    <dgm:cxn modelId="{49D0DBE0-2660-4EA7-A929-8A3D7A33D01F}" type="presParOf" srcId="{9CA32704-C598-48FF-B758-B3C4ADEFD6AB}" destId="{8119E2C2-73FC-40F4-BC99-553A3CA3CC11}" srcOrd="1" destOrd="0" presId="urn:microsoft.com/office/officeart/2005/8/layout/hierarchy4"/>
    <dgm:cxn modelId="{72AD7873-9C3A-4DF7-914F-F1A7EE18FB98}" type="presParOf" srcId="{9CA32704-C598-48FF-B758-B3C4ADEFD6AB}" destId="{7938EB5F-F2E9-49BB-8523-8119237C7715}" srcOrd="2" destOrd="0" presId="urn:microsoft.com/office/officeart/2005/8/layout/hierarchy4"/>
    <dgm:cxn modelId="{C93B9471-FDA5-4B35-A561-5ECBC15483B9}" type="presParOf" srcId="{7938EB5F-F2E9-49BB-8523-8119237C7715}" destId="{970D5528-2404-4A2E-A1B0-98D2937C0C52}" srcOrd="0" destOrd="0" presId="urn:microsoft.com/office/officeart/2005/8/layout/hierarchy4"/>
    <dgm:cxn modelId="{F6DEDC53-7D3F-452C-8889-33F74C4A3BF3}" type="presParOf" srcId="{970D5528-2404-4A2E-A1B0-98D2937C0C52}" destId="{0AAE36C2-9E42-4360-8440-5A375CB211A5}" srcOrd="0" destOrd="0" presId="urn:microsoft.com/office/officeart/2005/8/layout/hierarchy4"/>
    <dgm:cxn modelId="{9004BAB8-0044-4271-879C-81932171CB0D}" type="presParOf" srcId="{970D5528-2404-4A2E-A1B0-98D2937C0C52}" destId="{F2DFB78C-DAE2-47CD-9E34-D030F9FCC1F0}" srcOrd="1" destOrd="0" presId="urn:microsoft.com/office/officeart/2005/8/layout/hierarchy4"/>
    <dgm:cxn modelId="{1514051D-0915-496E-AE9E-7AFFBF4B14BB}" type="presParOf" srcId="{7938EB5F-F2E9-49BB-8523-8119237C7715}" destId="{EAF12D74-7997-4205-82D5-FF087BBF303C}" srcOrd="1" destOrd="0" presId="urn:microsoft.com/office/officeart/2005/8/layout/hierarchy4"/>
    <dgm:cxn modelId="{9BFB3C40-9231-4223-958E-8CE05D92F054}" type="presParOf" srcId="{7938EB5F-F2E9-49BB-8523-8119237C7715}" destId="{D1473F08-C36B-41E4-9104-C6083548FADB}" srcOrd="2" destOrd="0" presId="urn:microsoft.com/office/officeart/2005/8/layout/hierarchy4"/>
    <dgm:cxn modelId="{16959CA9-F2C6-4CC9-86B0-947EF81443D2}" type="presParOf" srcId="{D1473F08-C36B-41E4-9104-C6083548FADB}" destId="{37FA4FBA-E77C-439E-B720-3A10E5EA912A}" srcOrd="0" destOrd="0" presId="urn:microsoft.com/office/officeart/2005/8/layout/hierarchy4"/>
    <dgm:cxn modelId="{8DAE03D1-8280-49D3-AEE1-C27D82F1E3FF}" type="presParOf" srcId="{D1473F08-C36B-41E4-9104-C6083548FADB}" destId="{9228D1EB-6EB4-4364-B53F-C2BBADF204D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45160-2A4B-4433-A928-E7C5ECAB9F74}">
      <dsp:nvSpPr>
        <dsp:cNvPr id="0" name=""/>
        <dsp:cNvSpPr/>
      </dsp:nvSpPr>
      <dsp:spPr>
        <a:xfrm>
          <a:off x="282892" y="2370"/>
          <a:ext cx="2180629" cy="1308377"/>
        </a:xfrm>
        <a:prstGeom prst="rect">
          <a:avLst/>
        </a:prstGeom>
        <a:solidFill>
          <a:srgbClr val="00CC66">
            <a:alpha val="22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Informationen zur Klasse und Kommunikation</a:t>
          </a:r>
          <a:endParaRPr lang="en-US" sz="2000" kern="1200" dirty="0"/>
        </a:p>
      </dsp:txBody>
      <dsp:txXfrm>
        <a:off x="282892" y="2370"/>
        <a:ext cx="2180629" cy="1308377"/>
      </dsp:txXfrm>
    </dsp:sp>
    <dsp:sp modelId="{77305497-3BCA-4D06-B890-55705F3BED92}">
      <dsp:nvSpPr>
        <dsp:cNvPr id="0" name=""/>
        <dsp:cNvSpPr/>
      </dsp:nvSpPr>
      <dsp:spPr>
        <a:xfrm>
          <a:off x="2681585" y="2370"/>
          <a:ext cx="2180629" cy="1308377"/>
        </a:xfrm>
        <a:prstGeom prst="rect">
          <a:avLst/>
        </a:prstGeom>
        <a:solidFill>
          <a:srgbClr val="00CC66">
            <a:alpha val="24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Regularien / Wahlen</a:t>
          </a:r>
          <a:endParaRPr lang="en-US" sz="2000" kern="1200" dirty="0"/>
        </a:p>
      </dsp:txBody>
      <dsp:txXfrm>
        <a:off x="2681585" y="2370"/>
        <a:ext cx="2180629" cy="1308377"/>
      </dsp:txXfrm>
    </dsp:sp>
    <dsp:sp modelId="{778C5EEA-3307-4B36-B914-CF03C6BA46BD}">
      <dsp:nvSpPr>
        <dsp:cNvPr id="0" name=""/>
        <dsp:cNvSpPr/>
      </dsp:nvSpPr>
      <dsp:spPr>
        <a:xfrm>
          <a:off x="5080277" y="2370"/>
          <a:ext cx="2180629" cy="1308377"/>
        </a:xfrm>
        <a:prstGeom prst="rect">
          <a:avLst/>
        </a:prstGeom>
        <a:solidFill>
          <a:srgbClr val="00CC66">
            <a:alpha val="26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Termine und allgemeine Informationen zum Schuljahr</a:t>
          </a:r>
          <a:endParaRPr lang="en-US" sz="2000" kern="1200" dirty="0"/>
        </a:p>
      </dsp:txBody>
      <dsp:txXfrm>
        <a:off x="5080277" y="2370"/>
        <a:ext cx="2180629" cy="1308377"/>
      </dsp:txXfrm>
    </dsp:sp>
    <dsp:sp modelId="{E8067BCA-9B31-4D6B-A3D1-A8843B407045}">
      <dsp:nvSpPr>
        <dsp:cNvPr id="0" name=""/>
        <dsp:cNvSpPr/>
      </dsp:nvSpPr>
      <dsp:spPr>
        <a:xfrm>
          <a:off x="1482238" y="1528811"/>
          <a:ext cx="2180629" cy="1308377"/>
        </a:xfrm>
        <a:prstGeom prst="rect">
          <a:avLst/>
        </a:prstGeom>
        <a:solidFill>
          <a:srgbClr val="00CC66">
            <a:alpha val="25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Klassen-/Jahrgangsstufen-angelegenheiten</a:t>
          </a:r>
          <a:endParaRPr lang="en-US" sz="2000" kern="1200" dirty="0"/>
        </a:p>
      </dsp:txBody>
      <dsp:txXfrm>
        <a:off x="1482238" y="1528811"/>
        <a:ext cx="2180629" cy="1308377"/>
      </dsp:txXfrm>
    </dsp:sp>
    <dsp:sp modelId="{D492E3F9-403D-4217-8F9B-5D0BAEB4339B}">
      <dsp:nvSpPr>
        <dsp:cNvPr id="0" name=""/>
        <dsp:cNvSpPr/>
      </dsp:nvSpPr>
      <dsp:spPr>
        <a:xfrm>
          <a:off x="3923802" y="1531182"/>
          <a:ext cx="2180629" cy="1308377"/>
        </a:xfrm>
        <a:prstGeom prst="rect">
          <a:avLst/>
        </a:prstGeom>
        <a:solidFill>
          <a:srgbClr val="00CC66">
            <a:alpha val="25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kern="1200" dirty="0">
              <a:solidFill>
                <a:schemeClr val="tx1"/>
              </a:solidFill>
            </a:rPr>
            <a:t>Verschiedenes</a:t>
          </a:r>
        </a:p>
      </dsp:txBody>
      <dsp:txXfrm>
        <a:off x="3923802" y="1531182"/>
        <a:ext cx="2180629" cy="1308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138F8-44FA-43C1-9885-CCE0122EC44F}">
      <dsp:nvSpPr>
        <dsp:cNvPr id="0" name=""/>
        <dsp:cNvSpPr/>
      </dsp:nvSpPr>
      <dsp:spPr>
        <a:xfrm>
          <a:off x="0" y="0"/>
          <a:ext cx="3590860" cy="4189863"/>
        </a:xfrm>
        <a:prstGeom prst="roundRect">
          <a:avLst>
            <a:gd name="adj" fmla="val 10000"/>
          </a:avLst>
        </a:prstGeom>
        <a:solidFill>
          <a:srgbClr val="38A26A">
            <a:alpha val="36000"/>
          </a:srgbClr>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Schüler</a:t>
          </a:r>
        </a:p>
      </dsp:txBody>
      <dsp:txXfrm>
        <a:off x="0" y="0"/>
        <a:ext cx="3590860" cy="1256958"/>
      </dsp:txXfrm>
    </dsp:sp>
    <dsp:sp modelId="{F9651C9B-0D89-48DF-80A7-67ECEA699066}">
      <dsp:nvSpPr>
        <dsp:cNvPr id="0" name=""/>
        <dsp:cNvSpPr/>
      </dsp:nvSpPr>
      <dsp:spPr>
        <a:xfrm>
          <a:off x="403208" y="1333650"/>
          <a:ext cx="2872688" cy="1210120"/>
        </a:xfrm>
        <a:prstGeom prst="roundRect">
          <a:avLst>
            <a:gd name="adj" fmla="val 10000"/>
          </a:avLst>
        </a:prstGeom>
        <a:solidFill>
          <a:srgbClr val="38A26A"/>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Sekundarstufe I</a:t>
          </a:r>
        </a:p>
        <a:p>
          <a:pPr marL="0" lvl="0" indent="0" algn="ctr" defTabSz="1244600">
            <a:lnSpc>
              <a:spcPct val="90000"/>
            </a:lnSpc>
            <a:spcBef>
              <a:spcPct val="0"/>
            </a:spcBef>
            <a:spcAft>
              <a:spcPts val="0"/>
            </a:spcAft>
            <a:buNone/>
          </a:pPr>
          <a:r>
            <a:rPr lang="de-DE" sz="2800" b="0" kern="1200" dirty="0"/>
            <a:t>578</a:t>
          </a:r>
        </a:p>
        <a:p>
          <a:pPr marL="0" lvl="0" indent="0" algn="ctr" defTabSz="1244600">
            <a:lnSpc>
              <a:spcPct val="90000"/>
            </a:lnSpc>
            <a:spcBef>
              <a:spcPct val="0"/>
            </a:spcBef>
            <a:spcAft>
              <a:spcPts val="0"/>
            </a:spcAft>
            <a:buNone/>
          </a:pPr>
          <a:r>
            <a:rPr lang="de-DE" sz="2800" b="0" kern="1200" dirty="0"/>
            <a:t>(alle G9)</a:t>
          </a:r>
        </a:p>
      </dsp:txBody>
      <dsp:txXfrm>
        <a:off x="438651" y="1369093"/>
        <a:ext cx="2801802" cy="1139234"/>
      </dsp:txXfrm>
    </dsp:sp>
    <dsp:sp modelId="{15601BC1-FA09-4073-956E-DCD47149D62B}">
      <dsp:nvSpPr>
        <dsp:cNvPr id="0" name=""/>
        <dsp:cNvSpPr/>
      </dsp:nvSpPr>
      <dsp:spPr>
        <a:xfrm>
          <a:off x="3863907" y="0"/>
          <a:ext cx="3590860" cy="4189863"/>
        </a:xfrm>
        <a:prstGeom prst="roundRect">
          <a:avLst>
            <a:gd name="adj" fmla="val 10000"/>
          </a:avLst>
        </a:prstGeom>
        <a:solidFill>
          <a:srgbClr val="38A26A">
            <a:alpha val="36000"/>
          </a:srgbClr>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DE" sz="4000" kern="1200" dirty="0"/>
            <a:t>Lehrer</a:t>
          </a:r>
        </a:p>
      </dsp:txBody>
      <dsp:txXfrm>
        <a:off x="3863907" y="0"/>
        <a:ext cx="3590860" cy="1256958"/>
      </dsp:txXfrm>
    </dsp:sp>
    <dsp:sp modelId="{2D7415FD-4A09-4C62-B55A-EEC0D6567794}">
      <dsp:nvSpPr>
        <dsp:cNvPr id="0" name=""/>
        <dsp:cNvSpPr/>
      </dsp:nvSpPr>
      <dsp:spPr>
        <a:xfrm>
          <a:off x="4264561" y="1258186"/>
          <a:ext cx="2872688" cy="1263300"/>
        </a:xfrm>
        <a:prstGeom prst="roundRect">
          <a:avLst>
            <a:gd name="adj" fmla="val 10000"/>
          </a:avLst>
        </a:prstGeom>
        <a:solidFill>
          <a:srgbClr val="38A26A"/>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Stammlehrkräfte</a:t>
          </a:r>
        </a:p>
        <a:p>
          <a:pPr marL="0" lvl="0" indent="0" algn="ctr" defTabSz="1244600">
            <a:lnSpc>
              <a:spcPct val="90000"/>
            </a:lnSpc>
            <a:spcBef>
              <a:spcPct val="0"/>
            </a:spcBef>
            <a:spcAft>
              <a:spcPts val="0"/>
            </a:spcAft>
            <a:buNone/>
          </a:pPr>
          <a:r>
            <a:rPr lang="de-DE" sz="2800" kern="1200" dirty="0"/>
            <a:t>59</a:t>
          </a:r>
        </a:p>
      </dsp:txBody>
      <dsp:txXfrm>
        <a:off x="4301562" y="1295187"/>
        <a:ext cx="2798686" cy="1189298"/>
      </dsp:txXfrm>
    </dsp:sp>
    <dsp:sp modelId="{F58F97B8-73A2-42F2-B3DC-E1D4671C9EDE}">
      <dsp:nvSpPr>
        <dsp:cNvPr id="0" name=""/>
        <dsp:cNvSpPr/>
      </dsp:nvSpPr>
      <dsp:spPr>
        <a:xfrm>
          <a:off x="4319975" y="2754265"/>
          <a:ext cx="2872688" cy="1263300"/>
        </a:xfrm>
        <a:prstGeom prst="roundRect">
          <a:avLst>
            <a:gd name="adj" fmla="val 10000"/>
          </a:avLst>
        </a:prstGeom>
        <a:solidFill>
          <a:srgbClr val="38A26A"/>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ts val="0"/>
            </a:spcAft>
            <a:buNone/>
          </a:pPr>
          <a:r>
            <a:rPr lang="de-DE" sz="2800" b="0" kern="1200" dirty="0"/>
            <a:t>Referendare und Honorarkräfte</a:t>
          </a:r>
        </a:p>
        <a:p>
          <a:pPr marL="0" lvl="0" indent="0" algn="ctr" defTabSz="1244600">
            <a:lnSpc>
              <a:spcPct val="90000"/>
            </a:lnSpc>
            <a:spcBef>
              <a:spcPct val="0"/>
            </a:spcBef>
            <a:spcAft>
              <a:spcPts val="0"/>
            </a:spcAft>
            <a:buNone/>
          </a:pPr>
          <a:r>
            <a:rPr lang="de-DE" sz="2800" b="0" kern="1200" dirty="0"/>
            <a:t>14</a:t>
          </a:r>
        </a:p>
      </dsp:txBody>
      <dsp:txXfrm>
        <a:off x="4356976" y="2791266"/>
        <a:ext cx="2798686" cy="1189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9475B-BB10-4D24-8436-623D21171528}">
      <dsp:nvSpPr>
        <dsp:cNvPr id="0" name=""/>
        <dsp:cNvSpPr/>
      </dsp:nvSpPr>
      <dsp:spPr>
        <a:xfrm>
          <a:off x="425211" y="489"/>
          <a:ext cx="3306203" cy="1983722"/>
        </a:xfrm>
        <a:prstGeom prst="rect">
          <a:avLst/>
        </a:prstGeom>
        <a:solidFill>
          <a:srgbClr val="38A26A">
            <a:alpha val="28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ts val="0"/>
            </a:spcAft>
            <a:buNone/>
          </a:pPr>
          <a:r>
            <a:rPr lang="de-DE" sz="3000" b="1" kern="1200" dirty="0">
              <a:solidFill>
                <a:schemeClr val="tx1">
                  <a:lumMod val="65000"/>
                  <a:lumOff val="35000"/>
                </a:schemeClr>
              </a:solidFill>
              <a:latin typeface="Arial" pitchFamily="34" charset="0"/>
              <a:cs typeface="Arial" pitchFamily="34" charset="0"/>
            </a:rPr>
            <a:t>Schulpflegschaft </a:t>
          </a:r>
          <a:r>
            <a:rPr lang="de-DE" sz="2000" b="0" kern="1200" dirty="0">
              <a:solidFill>
                <a:schemeClr val="tx1">
                  <a:lumMod val="65000"/>
                  <a:lumOff val="35000"/>
                </a:schemeClr>
              </a:solidFill>
              <a:latin typeface="Arial" pitchFamily="34" charset="0"/>
              <a:cs typeface="Arial" pitchFamily="34" charset="0"/>
            </a:rPr>
            <a:t>11</a:t>
          </a:r>
          <a:r>
            <a:rPr lang="de-DE" sz="2000" kern="1200" dirty="0">
              <a:solidFill>
                <a:schemeClr val="tx1">
                  <a:lumMod val="65000"/>
                  <a:lumOff val="35000"/>
                </a:schemeClr>
              </a:solidFill>
              <a:latin typeface="Arial" pitchFamily="34" charset="0"/>
              <a:cs typeface="Arial" pitchFamily="34" charset="0"/>
            </a:rPr>
            <a:t>.09.23</a:t>
          </a:r>
        </a:p>
        <a:p>
          <a:pPr marL="0" lvl="0" indent="0" algn="ctr" defTabSz="1333500">
            <a:lnSpc>
              <a:spcPct val="90000"/>
            </a:lnSpc>
            <a:spcBef>
              <a:spcPct val="0"/>
            </a:spcBef>
            <a:spcAft>
              <a:spcPct val="35000"/>
            </a:spcAft>
            <a:buNone/>
          </a:pPr>
          <a:r>
            <a:rPr lang="de-DE" sz="2000" kern="1200" dirty="0">
              <a:solidFill>
                <a:schemeClr val="tx1">
                  <a:lumMod val="65000"/>
                  <a:lumOff val="35000"/>
                </a:schemeClr>
              </a:solidFill>
              <a:latin typeface="Arial" pitchFamily="34" charset="0"/>
              <a:cs typeface="Arial" pitchFamily="34" charset="0"/>
            </a:rPr>
            <a:t>18:00 h</a:t>
          </a:r>
          <a:endParaRPr lang="de-DE" sz="2000" kern="1200" dirty="0"/>
        </a:p>
      </dsp:txBody>
      <dsp:txXfrm>
        <a:off x="425211" y="489"/>
        <a:ext cx="3306203" cy="1983722"/>
      </dsp:txXfrm>
    </dsp:sp>
    <dsp:sp modelId="{C3119BDA-4939-4904-9AE7-64417AD67756}">
      <dsp:nvSpPr>
        <dsp:cNvPr id="0" name=""/>
        <dsp:cNvSpPr/>
      </dsp:nvSpPr>
      <dsp:spPr>
        <a:xfrm>
          <a:off x="4058828" y="18660"/>
          <a:ext cx="3527256" cy="1983722"/>
        </a:xfrm>
        <a:prstGeom prst="rect">
          <a:avLst/>
        </a:prstGeom>
        <a:solidFill>
          <a:srgbClr val="38A26A">
            <a:alpha val="31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endParaRPr lang="de-DE" sz="2300" b="1" i="0" kern="1200" dirty="0">
            <a:solidFill>
              <a:schemeClr val="tx1">
                <a:lumMod val="65000"/>
                <a:lumOff val="35000"/>
              </a:schemeClr>
            </a:solidFill>
            <a:latin typeface="Arial" pitchFamily="34" charset="0"/>
            <a:cs typeface="Arial" pitchFamily="34" charset="0"/>
          </a:endParaRPr>
        </a:p>
        <a:p>
          <a:pPr marL="0" lvl="0" indent="0" algn="ctr" defTabSz="1022350">
            <a:lnSpc>
              <a:spcPct val="90000"/>
            </a:lnSpc>
            <a:spcBef>
              <a:spcPct val="0"/>
            </a:spcBef>
            <a:spcAft>
              <a:spcPts val="0"/>
            </a:spcAft>
            <a:buNone/>
          </a:pPr>
          <a:r>
            <a:rPr lang="de-DE" sz="2300" b="1" i="0" kern="1200" dirty="0">
              <a:solidFill>
                <a:schemeClr val="tx1">
                  <a:lumMod val="65000"/>
                  <a:lumOff val="35000"/>
                </a:schemeClr>
              </a:solidFill>
              <a:latin typeface="Arial" pitchFamily="34" charset="0"/>
              <a:cs typeface="Arial" pitchFamily="34" charset="0"/>
            </a:rPr>
            <a:t>Studientage</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16.10.23	„</a:t>
          </a:r>
          <a:r>
            <a:rPr lang="de-DE" sz="1600" kern="1200" dirty="0" err="1">
              <a:solidFill>
                <a:schemeClr val="tx1">
                  <a:lumMod val="65000"/>
                  <a:lumOff val="35000"/>
                </a:schemeClr>
              </a:solidFill>
              <a:latin typeface="Arial" pitchFamily="34" charset="0"/>
              <a:cs typeface="Arial" pitchFamily="34" charset="0"/>
            </a:rPr>
            <a:t>SchiLF</a:t>
          </a:r>
          <a:r>
            <a:rPr lang="de-DE" sz="1600" kern="1200" dirty="0">
              <a:solidFill>
                <a:schemeClr val="tx1">
                  <a:lumMod val="65000"/>
                  <a:lumOff val="35000"/>
                </a:schemeClr>
              </a:solidFill>
              <a:latin typeface="Arial" pitchFamily="34" charset="0"/>
              <a:cs typeface="Arial" pitchFamily="34" charset="0"/>
            </a:rPr>
            <a:t>“: Studientage zur</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14.02.24	Lehrerfortbildung</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a:t>
          </a:r>
        </a:p>
        <a:p>
          <a:pPr marL="0" lvl="0" indent="0" algn="l" defTabSz="102235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 07.06.24	Studientag, da 	mdl. Abiturprüfungen</a:t>
          </a:r>
        </a:p>
        <a:p>
          <a:pPr marL="0" lvl="0" indent="0" algn="l" defTabSz="1022350">
            <a:lnSpc>
              <a:spcPct val="100000"/>
            </a:lnSpc>
            <a:spcBef>
              <a:spcPct val="0"/>
            </a:spcBef>
            <a:spcAft>
              <a:spcPts val="0"/>
            </a:spcAft>
            <a:buNone/>
          </a:pPr>
          <a:endParaRPr lang="de-DE" sz="1600" kern="1200" dirty="0">
            <a:solidFill>
              <a:schemeClr val="tx1">
                <a:lumMod val="65000"/>
                <a:lumOff val="35000"/>
              </a:schemeClr>
            </a:solidFill>
            <a:latin typeface="Arial" pitchFamily="34" charset="0"/>
            <a:cs typeface="Arial" pitchFamily="34" charset="0"/>
          </a:endParaRPr>
        </a:p>
      </dsp:txBody>
      <dsp:txXfrm>
        <a:off x="4058828" y="18660"/>
        <a:ext cx="3527256" cy="1983722"/>
      </dsp:txXfrm>
    </dsp:sp>
    <dsp:sp modelId="{B5116E93-F356-4AF4-84BF-19A691853518}">
      <dsp:nvSpPr>
        <dsp:cNvPr id="0" name=""/>
        <dsp:cNvSpPr/>
      </dsp:nvSpPr>
      <dsp:spPr>
        <a:xfrm>
          <a:off x="478706" y="2243258"/>
          <a:ext cx="3501600" cy="1983722"/>
        </a:xfrm>
        <a:prstGeom prst="rect">
          <a:avLst/>
        </a:prstGeom>
        <a:solidFill>
          <a:srgbClr val="38A26A">
            <a:alpha val="32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tx1">
                  <a:lumMod val="65000"/>
                  <a:lumOff val="35000"/>
                </a:schemeClr>
              </a:solidFill>
              <a:latin typeface="Arial" pitchFamily="34" charset="0"/>
              <a:cs typeface="Arial" pitchFamily="34" charset="0"/>
            </a:rPr>
            <a:t>Bewegliche Ferientage</a:t>
          </a:r>
        </a:p>
        <a:p>
          <a:pPr marL="0" lvl="0" indent="0" algn="l" defTabSz="97790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12.02.24 Rosenmontag</a:t>
          </a:r>
        </a:p>
        <a:p>
          <a:pPr marL="0" lvl="0" indent="0" algn="l" defTabSz="977900">
            <a:lnSpc>
              <a:spcPct val="100000"/>
            </a:lnSpc>
            <a:spcBef>
              <a:spcPct val="0"/>
            </a:spcBef>
            <a:spcAft>
              <a:spcPts val="0"/>
            </a:spcAft>
            <a:buNone/>
          </a:pPr>
          <a:r>
            <a:rPr lang="de-DE" sz="1600" kern="1200" dirty="0">
              <a:solidFill>
                <a:schemeClr val="tx1">
                  <a:lumMod val="65000"/>
                  <a:lumOff val="35000"/>
                </a:schemeClr>
              </a:solidFill>
              <a:latin typeface="Arial" pitchFamily="34" charset="0"/>
              <a:cs typeface="Arial" pitchFamily="34" charset="0"/>
            </a:rPr>
            <a:t>13.02.24 Veilchendienstag</a:t>
          </a:r>
        </a:p>
        <a:p>
          <a:pPr marL="0" lvl="0" indent="0" algn="l" defTabSz="977900">
            <a:lnSpc>
              <a:spcPct val="100000"/>
            </a:lnSpc>
            <a:spcBef>
              <a:spcPct val="0"/>
            </a:spcBef>
            <a:spcAft>
              <a:spcPts val="0"/>
            </a:spcAft>
            <a:buNone/>
            <a:tabLst>
              <a:tab pos="900113" algn="l"/>
            </a:tabLst>
          </a:pPr>
          <a:r>
            <a:rPr lang="de-DE" sz="1600" kern="1200" dirty="0">
              <a:solidFill>
                <a:schemeClr val="tx1">
                  <a:lumMod val="65000"/>
                  <a:lumOff val="35000"/>
                </a:schemeClr>
              </a:solidFill>
              <a:latin typeface="Arial" pitchFamily="34" charset="0"/>
              <a:cs typeface="Arial" pitchFamily="34" charset="0"/>
            </a:rPr>
            <a:t>10.05.24 Tag nach Himmelfahrt</a:t>
          </a:r>
        </a:p>
        <a:p>
          <a:pPr marL="0" lvl="0" indent="0" algn="l" defTabSz="977900">
            <a:lnSpc>
              <a:spcPct val="100000"/>
            </a:lnSpc>
            <a:spcBef>
              <a:spcPct val="0"/>
            </a:spcBef>
            <a:spcAft>
              <a:spcPts val="0"/>
            </a:spcAft>
            <a:buNone/>
            <a:tabLst>
              <a:tab pos="900113" algn="l"/>
            </a:tabLst>
          </a:pPr>
          <a:r>
            <a:rPr lang="de-DE" sz="1600" kern="1200" dirty="0">
              <a:solidFill>
                <a:schemeClr val="tx1">
                  <a:lumMod val="65000"/>
                  <a:lumOff val="35000"/>
                </a:schemeClr>
              </a:solidFill>
              <a:latin typeface="Arial" pitchFamily="34" charset="0"/>
              <a:cs typeface="Arial" pitchFamily="34" charset="0"/>
            </a:rPr>
            <a:t>31.05.24 Tag nach Fronleichnam</a:t>
          </a:r>
        </a:p>
      </dsp:txBody>
      <dsp:txXfrm>
        <a:off x="478706" y="2243258"/>
        <a:ext cx="3501600" cy="1983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3849A-DF57-4317-B1C4-F3B2998DC409}">
      <dsp:nvSpPr>
        <dsp:cNvPr id="0" name=""/>
        <dsp:cNvSpPr/>
      </dsp:nvSpPr>
      <dsp:spPr>
        <a:xfrm>
          <a:off x="17371" y="6187"/>
          <a:ext cx="1869659" cy="188809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0AEEB-65FA-40F7-B859-103EA6570267}">
      <dsp:nvSpPr>
        <dsp:cNvPr id="0" name=""/>
        <dsp:cNvSpPr/>
      </dsp:nvSpPr>
      <dsp:spPr>
        <a:xfrm>
          <a:off x="39041" y="1991020"/>
          <a:ext cx="1869659" cy="6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Schulweg sichern!</a:t>
          </a:r>
        </a:p>
      </dsp:txBody>
      <dsp:txXfrm>
        <a:off x="39041" y="1991020"/>
        <a:ext cx="1869659" cy="693643"/>
      </dsp:txXfrm>
    </dsp:sp>
    <dsp:sp modelId="{D668A20A-EAFD-4886-8443-BE6E08669B62}">
      <dsp:nvSpPr>
        <dsp:cNvPr id="0" name=""/>
        <dsp:cNvSpPr/>
      </dsp:nvSpPr>
      <dsp:spPr>
        <a:xfrm>
          <a:off x="2102195" y="6187"/>
          <a:ext cx="1869659" cy="1888095"/>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5346B-B38C-4D82-BAF3-8D568542B3FD}">
      <dsp:nvSpPr>
        <dsp:cNvPr id="0" name=""/>
        <dsp:cNvSpPr/>
      </dsp:nvSpPr>
      <dsp:spPr>
        <a:xfrm>
          <a:off x="2157612" y="1907693"/>
          <a:ext cx="1869659" cy="6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Keine Wertsachen mitbringen!</a:t>
          </a:r>
        </a:p>
      </dsp:txBody>
      <dsp:txXfrm>
        <a:off x="2157612" y="1907693"/>
        <a:ext cx="1869659" cy="693643"/>
      </dsp:txXfrm>
    </dsp:sp>
    <dsp:sp modelId="{06931A82-C0BB-4278-BBB2-D84D2BE6696A}">
      <dsp:nvSpPr>
        <dsp:cNvPr id="0" name=""/>
        <dsp:cNvSpPr/>
      </dsp:nvSpPr>
      <dsp:spPr>
        <a:xfrm>
          <a:off x="4126872" y="9008"/>
          <a:ext cx="1869659" cy="1888095"/>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7E5DB-0B29-4951-B7FF-18FDAA37A65D}">
      <dsp:nvSpPr>
        <dsp:cNvPr id="0" name=""/>
        <dsp:cNvSpPr/>
      </dsp:nvSpPr>
      <dsp:spPr>
        <a:xfrm>
          <a:off x="4140726" y="1868918"/>
          <a:ext cx="1869659" cy="6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Fahrräder gut sichern!</a:t>
          </a:r>
        </a:p>
      </dsp:txBody>
      <dsp:txXfrm>
        <a:off x="4140726" y="1868918"/>
        <a:ext cx="1869659" cy="693643"/>
      </dsp:txXfrm>
    </dsp:sp>
    <dsp:sp modelId="{02A8DB2A-CA81-44D2-A372-6A889A3ED2F2}">
      <dsp:nvSpPr>
        <dsp:cNvPr id="0" name=""/>
        <dsp:cNvSpPr/>
      </dsp:nvSpPr>
      <dsp:spPr>
        <a:xfrm>
          <a:off x="6177970" y="0"/>
          <a:ext cx="1869659" cy="1888095"/>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861D9-1B17-43D4-BAA0-70948E161AB6}">
      <dsp:nvSpPr>
        <dsp:cNvPr id="0" name=""/>
        <dsp:cNvSpPr/>
      </dsp:nvSpPr>
      <dsp:spPr>
        <a:xfrm>
          <a:off x="6177970" y="1935404"/>
          <a:ext cx="1869659" cy="693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Anmietung eines Schließfachs möglich:</a:t>
          </a:r>
        </a:p>
        <a:p>
          <a:pPr marL="0" lvl="0" indent="0" algn="ctr" defTabSz="889000">
            <a:lnSpc>
              <a:spcPct val="90000"/>
            </a:lnSpc>
            <a:spcBef>
              <a:spcPct val="0"/>
            </a:spcBef>
            <a:spcAft>
              <a:spcPct val="35000"/>
            </a:spcAft>
            <a:buNone/>
          </a:pPr>
          <a:r>
            <a:rPr lang="de-DE" sz="2000" kern="1200" dirty="0"/>
            <a:t>www.astra-direkt.de</a:t>
          </a:r>
        </a:p>
      </dsp:txBody>
      <dsp:txXfrm>
        <a:off x="6177970" y="1935404"/>
        <a:ext cx="1869659" cy="693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9454F-E82E-4E5B-87E6-0B4354578B1D}">
      <dsp:nvSpPr>
        <dsp:cNvPr id="0" name=""/>
        <dsp:cNvSpPr/>
      </dsp:nvSpPr>
      <dsp:spPr>
        <a:xfrm>
          <a:off x="13" y="285211"/>
          <a:ext cx="2475576" cy="460800"/>
        </a:xfrm>
        <a:prstGeom prst="rect">
          <a:avLst/>
        </a:prstGeom>
        <a:solidFill>
          <a:srgbClr val="38A26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Schulbücher</a:t>
          </a:r>
        </a:p>
      </dsp:txBody>
      <dsp:txXfrm>
        <a:off x="13" y="285211"/>
        <a:ext cx="2475576" cy="460800"/>
      </dsp:txXfrm>
    </dsp:sp>
    <dsp:sp modelId="{36D5EC5D-26ED-4025-B225-C73897A34ACE}">
      <dsp:nvSpPr>
        <dsp:cNvPr id="0" name=""/>
        <dsp:cNvSpPr/>
      </dsp:nvSpPr>
      <dsp:spPr>
        <a:xfrm>
          <a:off x="2539" y="780587"/>
          <a:ext cx="2475576" cy="2569319"/>
        </a:xfrm>
        <a:prstGeom prst="rect">
          <a:avLst/>
        </a:prstGeom>
        <a:solidFill>
          <a:srgbClr val="38A26A">
            <a:alpha val="35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Eigenanteil von</a:t>
          </a:r>
          <a:br>
            <a:rPr lang="de-DE" sz="1600" kern="1200" dirty="0"/>
          </a:br>
          <a:r>
            <a:rPr lang="de-DE" sz="1600" kern="1200" dirty="0"/>
            <a:t>34 € (SI)</a:t>
          </a:r>
          <a:br>
            <a:rPr lang="de-DE" sz="1600" kern="1200" dirty="0"/>
          </a:br>
          <a:r>
            <a:rPr lang="de-DE" sz="1600" kern="1200" dirty="0"/>
            <a:t>31 € (SII)</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Ausgleich ggf. über zwei Jahre</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Sek II: Pfand 55 €</a:t>
          </a:r>
        </a:p>
      </dsp:txBody>
      <dsp:txXfrm>
        <a:off x="2539" y="780587"/>
        <a:ext cx="2475576" cy="2569319"/>
      </dsp:txXfrm>
    </dsp:sp>
    <dsp:sp modelId="{CC9F1AA3-3B5A-45A0-A021-C1827F816B28}">
      <dsp:nvSpPr>
        <dsp:cNvPr id="0" name=""/>
        <dsp:cNvSpPr/>
      </dsp:nvSpPr>
      <dsp:spPr>
        <a:xfrm>
          <a:off x="2824720" y="263244"/>
          <a:ext cx="2475576" cy="460800"/>
        </a:xfrm>
        <a:prstGeom prst="rect">
          <a:avLst/>
        </a:prstGeom>
        <a:solidFill>
          <a:srgbClr val="38A26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„Mediengeld“</a:t>
          </a:r>
        </a:p>
      </dsp:txBody>
      <dsp:txXfrm>
        <a:off x="2824720" y="263244"/>
        <a:ext cx="2475576" cy="460800"/>
      </dsp:txXfrm>
    </dsp:sp>
    <dsp:sp modelId="{40411A5A-6495-4FD6-813D-2175F2145028}">
      <dsp:nvSpPr>
        <dsp:cNvPr id="0" name=""/>
        <dsp:cNvSpPr/>
      </dsp:nvSpPr>
      <dsp:spPr>
        <a:xfrm>
          <a:off x="2824695" y="739195"/>
          <a:ext cx="2475576" cy="2569319"/>
        </a:xfrm>
        <a:prstGeom prst="rect">
          <a:avLst/>
        </a:prstGeom>
        <a:solidFill>
          <a:srgbClr val="38A26A">
            <a:alpha val="43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2023/24: 10 €</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Papierkosten</a:t>
          </a:r>
        </a:p>
        <a:p>
          <a:pPr marL="171450" lvl="1" indent="-171450" algn="l" defTabSz="711200">
            <a:lnSpc>
              <a:spcPct val="90000"/>
            </a:lnSpc>
            <a:spcBef>
              <a:spcPct val="0"/>
            </a:spcBef>
            <a:spcAft>
              <a:spcPct val="15000"/>
            </a:spcAft>
            <a:buChar char="•"/>
          </a:pPr>
          <a:r>
            <a:rPr lang="de-DE" sz="1600" kern="1200" dirty="0"/>
            <a:t>Lizenzgebühren</a:t>
          </a:r>
        </a:p>
        <a:p>
          <a:pPr marL="171450" lvl="1" indent="-171450" algn="l" defTabSz="711200">
            <a:lnSpc>
              <a:spcPct val="90000"/>
            </a:lnSpc>
            <a:spcBef>
              <a:spcPct val="0"/>
            </a:spcBef>
            <a:spcAft>
              <a:spcPct val="15000"/>
            </a:spcAft>
            <a:buChar char="•"/>
          </a:pPr>
          <a:r>
            <a:rPr lang="de-DE" sz="1600" kern="1200" dirty="0"/>
            <a:t>Beitrag Landeselternschaft</a:t>
          </a:r>
        </a:p>
      </dsp:txBody>
      <dsp:txXfrm>
        <a:off x="2824695" y="739195"/>
        <a:ext cx="2475576" cy="2569319"/>
      </dsp:txXfrm>
    </dsp:sp>
    <dsp:sp modelId="{FD33CC2A-F057-40CB-8441-40989BD3B83D}">
      <dsp:nvSpPr>
        <dsp:cNvPr id="0" name=""/>
        <dsp:cNvSpPr/>
      </dsp:nvSpPr>
      <dsp:spPr>
        <a:xfrm>
          <a:off x="5646852" y="274165"/>
          <a:ext cx="2475576" cy="460800"/>
        </a:xfrm>
        <a:prstGeom prst="rect">
          <a:avLst/>
        </a:prstGeom>
        <a:solidFill>
          <a:srgbClr val="38A26A"/>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e-DE" sz="1600" kern="1200" dirty="0"/>
            <a:t>Förderverein</a:t>
          </a:r>
        </a:p>
      </dsp:txBody>
      <dsp:txXfrm>
        <a:off x="5646852" y="274165"/>
        <a:ext cx="2475576" cy="460800"/>
      </dsp:txXfrm>
    </dsp:sp>
    <dsp:sp modelId="{1C3FB174-D381-43AD-80B1-48E46DC641DA}">
      <dsp:nvSpPr>
        <dsp:cNvPr id="0" name=""/>
        <dsp:cNvSpPr/>
      </dsp:nvSpPr>
      <dsp:spPr>
        <a:xfrm>
          <a:off x="5646852" y="753172"/>
          <a:ext cx="2475576" cy="2569319"/>
        </a:xfrm>
        <a:prstGeom prst="rect">
          <a:avLst/>
        </a:prstGeom>
        <a:solidFill>
          <a:srgbClr val="38A26A">
            <a:alpha val="39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t>Beitrittsformulare im Sekretariat oder über die Homepage erhältlich</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hlinkClick xmlns:r="http://schemas.openxmlformats.org/officeDocument/2006/relationships" r:id="rId1"/>
            </a:rPr>
            <a:t>www.goethefoerderer.de</a:t>
          </a:r>
          <a:br>
            <a:rPr lang="de-DE" sz="1600" kern="1200" dirty="0"/>
          </a:br>
          <a:endParaRPr lang="de-DE" sz="1600" kern="1200" dirty="0"/>
        </a:p>
        <a:p>
          <a:pPr marL="171450" lvl="1" indent="-171450" algn="l" defTabSz="711200">
            <a:lnSpc>
              <a:spcPct val="90000"/>
            </a:lnSpc>
            <a:spcBef>
              <a:spcPct val="0"/>
            </a:spcBef>
            <a:spcAft>
              <a:spcPct val="15000"/>
            </a:spcAft>
            <a:buChar char="•"/>
          </a:pPr>
          <a:r>
            <a:rPr lang="de-DE" sz="1600" kern="1200" dirty="0"/>
            <a:t>Anfragen auf  Unterstützung werden diskret gehandhabt!</a:t>
          </a:r>
        </a:p>
        <a:p>
          <a:pPr marL="171450" lvl="1" indent="-171450" algn="l" defTabSz="711200">
            <a:lnSpc>
              <a:spcPct val="90000"/>
            </a:lnSpc>
            <a:spcBef>
              <a:spcPct val="0"/>
            </a:spcBef>
            <a:spcAft>
              <a:spcPct val="15000"/>
            </a:spcAft>
            <a:buChar char="•"/>
          </a:pPr>
          <a:endParaRPr lang="de-DE" sz="1600" kern="1200" dirty="0"/>
        </a:p>
      </dsp:txBody>
      <dsp:txXfrm>
        <a:off x="5646852" y="753172"/>
        <a:ext cx="2475576" cy="2569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165C6-8E20-488A-9B22-5B3E1856BD92}">
      <dsp:nvSpPr>
        <dsp:cNvPr id="0" name=""/>
        <dsp:cNvSpPr/>
      </dsp:nvSpPr>
      <dsp:spPr>
        <a:xfrm>
          <a:off x="191064" y="45128"/>
          <a:ext cx="1610445" cy="2448244"/>
        </a:xfrm>
        <a:prstGeom prst="roundRect">
          <a:avLst>
            <a:gd name="adj" fmla="val 10000"/>
          </a:avLst>
        </a:prstGeom>
        <a:solidFill>
          <a:srgbClr val="38A26A">
            <a:alpha val="41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1 Seite</a:t>
          </a:r>
        </a:p>
        <a:p>
          <a:pPr marL="0" lvl="0" indent="0" algn="ctr" defTabSz="1111250">
            <a:lnSpc>
              <a:spcPct val="90000"/>
            </a:lnSpc>
            <a:spcBef>
              <a:spcPct val="0"/>
            </a:spcBef>
            <a:spcAft>
              <a:spcPct val="35000"/>
            </a:spcAft>
            <a:buNone/>
          </a:pPr>
          <a:r>
            <a:rPr lang="de-DE" sz="2500" kern="1200" dirty="0"/>
            <a:t>295 € </a:t>
          </a:r>
        </a:p>
      </dsp:txBody>
      <dsp:txXfrm>
        <a:off x="238232" y="92296"/>
        <a:ext cx="1516109" cy="2353908"/>
      </dsp:txXfrm>
    </dsp:sp>
    <dsp:sp modelId="{0AAE36C2-9E42-4360-8440-5A375CB211A5}">
      <dsp:nvSpPr>
        <dsp:cNvPr id="0" name=""/>
        <dsp:cNvSpPr/>
      </dsp:nvSpPr>
      <dsp:spPr>
        <a:xfrm>
          <a:off x="1946986" y="57791"/>
          <a:ext cx="1601366" cy="1083223"/>
        </a:xfrm>
        <a:prstGeom prst="roundRect">
          <a:avLst>
            <a:gd name="adj" fmla="val 10000"/>
          </a:avLst>
        </a:prstGeom>
        <a:solidFill>
          <a:srgbClr val="A7FFD3">
            <a:alpha val="37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½ Seite</a:t>
          </a:r>
        </a:p>
        <a:p>
          <a:pPr marL="0" lvl="0" indent="0" algn="ctr" defTabSz="1111250">
            <a:lnSpc>
              <a:spcPct val="90000"/>
            </a:lnSpc>
            <a:spcBef>
              <a:spcPct val="0"/>
            </a:spcBef>
            <a:spcAft>
              <a:spcPct val="35000"/>
            </a:spcAft>
            <a:buNone/>
          </a:pPr>
          <a:r>
            <a:rPr lang="de-DE" sz="2500" kern="1200" dirty="0"/>
            <a:t>150 €</a:t>
          </a:r>
        </a:p>
      </dsp:txBody>
      <dsp:txXfrm>
        <a:off x="1978713" y="89518"/>
        <a:ext cx="1537912" cy="1019769"/>
      </dsp:txXfrm>
    </dsp:sp>
    <dsp:sp modelId="{37FA4FBA-E77C-439E-B720-3A10E5EA912A}">
      <dsp:nvSpPr>
        <dsp:cNvPr id="0" name=""/>
        <dsp:cNvSpPr/>
      </dsp:nvSpPr>
      <dsp:spPr>
        <a:xfrm>
          <a:off x="2200644" y="1354589"/>
          <a:ext cx="1178619" cy="814985"/>
        </a:xfrm>
        <a:prstGeom prst="roundRect">
          <a:avLst>
            <a:gd name="adj" fmla="val 10000"/>
          </a:avLst>
        </a:prstGeom>
        <a:solidFill>
          <a:srgbClr val="A7FFD3">
            <a:alpha val="55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Kleinanzeige</a:t>
          </a:r>
        </a:p>
        <a:p>
          <a:pPr marL="0" lvl="0" indent="0" algn="ctr" defTabSz="666750">
            <a:lnSpc>
              <a:spcPct val="90000"/>
            </a:lnSpc>
            <a:spcBef>
              <a:spcPct val="0"/>
            </a:spcBef>
            <a:spcAft>
              <a:spcPct val="35000"/>
            </a:spcAft>
            <a:buNone/>
          </a:pPr>
          <a:r>
            <a:rPr lang="de-DE" sz="1500" kern="1200" dirty="0"/>
            <a:t>75 €</a:t>
          </a:r>
        </a:p>
      </dsp:txBody>
      <dsp:txXfrm>
        <a:off x="2224514" y="1378459"/>
        <a:ext cx="1130879" cy="7672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6412"/>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1"/>
            <a:ext cx="2971800" cy="496412"/>
          </a:xfrm>
          <a:prstGeom prst="rect">
            <a:avLst/>
          </a:prstGeom>
        </p:spPr>
        <p:txBody>
          <a:bodyPr vert="horz" lIns="91440" tIns="45720" rIns="91440" bIns="45720" rtlCol="0"/>
          <a:lstStyle>
            <a:lvl1pPr algn="r">
              <a:defRPr sz="1200"/>
            </a:lvl1pPr>
          </a:lstStyle>
          <a:p>
            <a:pPr>
              <a:defRPr/>
            </a:pPr>
            <a:fld id="{2639F7EF-3CDE-4BF1-B26D-D79EF27F5EB3}" type="datetimeFigureOut">
              <a:rPr lang="de-DE"/>
              <a:pPr>
                <a:defRPr/>
              </a:pPr>
              <a:t>23.08.2023</a:t>
            </a:fld>
            <a:endParaRPr lang="de-DE"/>
          </a:p>
        </p:txBody>
      </p:sp>
      <p:sp>
        <p:nvSpPr>
          <p:cNvPr id="4" name="Fußzeilenplatzhalter 3"/>
          <p:cNvSpPr>
            <a:spLocks noGrp="1"/>
          </p:cNvSpPr>
          <p:nvPr>
            <p:ph type="ftr" sz="quarter" idx="2"/>
          </p:nvPr>
        </p:nvSpPr>
        <p:spPr>
          <a:xfrm>
            <a:off x="0" y="9428630"/>
            <a:ext cx="2971800" cy="496411"/>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428630"/>
            <a:ext cx="2971800" cy="496411"/>
          </a:xfrm>
          <a:prstGeom prst="rect">
            <a:avLst/>
          </a:prstGeom>
        </p:spPr>
        <p:txBody>
          <a:bodyPr vert="horz" lIns="91440" tIns="45720" rIns="91440" bIns="45720" rtlCol="0" anchor="b"/>
          <a:lstStyle>
            <a:lvl1pPr algn="r">
              <a:defRPr sz="1200"/>
            </a:lvl1pPr>
          </a:lstStyle>
          <a:p>
            <a:pPr>
              <a:defRPr/>
            </a:pPr>
            <a:fld id="{36A6238D-AA7B-4235-A228-868BC27B3CBE}" type="slidenum">
              <a:rPr lang="de-DE"/>
              <a:pPr>
                <a:defRPr/>
              </a:pPr>
              <a:t>‹Nr.›</a:t>
            </a:fld>
            <a:endParaRPr lang="de-DE"/>
          </a:p>
        </p:txBody>
      </p:sp>
    </p:spTree>
    <p:extLst>
      <p:ext uri="{BB962C8B-B14F-4D97-AF65-F5344CB8AC3E}">
        <p14:creationId xmlns:p14="http://schemas.microsoft.com/office/powerpoint/2010/main" val="3558402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1800"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1"/>
            <a:ext cx="2971800"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38F16F-A664-4B6C-A1B9-9DB184082C53}" type="datetimeFigureOut">
              <a:rPr lang="de-DE"/>
              <a:pPr>
                <a:defRPr/>
              </a:pPr>
              <a:t>23.08.2023</a:t>
            </a:fld>
            <a:endParaRPr lang="de-DE"/>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715113"/>
            <a:ext cx="5486400" cy="4466109"/>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630"/>
            <a:ext cx="2971800"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9428630"/>
            <a:ext cx="2971800"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D60EE4-4195-41FC-B2CE-AD5173C0DA68}" type="slidenum">
              <a:rPr lang="de-DE"/>
              <a:pPr>
                <a:defRPr/>
              </a:pPr>
              <a:t>‹Nr.›</a:t>
            </a:fld>
            <a:endParaRPr lang="de-DE"/>
          </a:p>
        </p:txBody>
      </p:sp>
    </p:spTree>
    <p:extLst>
      <p:ext uri="{BB962C8B-B14F-4D97-AF65-F5344CB8AC3E}">
        <p14:creationId xmlns:p14="http://schemas.microsoft.com/office/powerpoint/2010/main" val="2622854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4340"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18161C-A1B6-4F04-9912-A7DDEB9FD532}" type="slidenum">
              <a:rPr lang="de-DE" altLang="de-DE" smtClean="0"/>
              <a:pPr fontAlgn="base">
                <a:spcBef>
                  <a:spcPct val="0"/>
                </a:spcBef>
                <a:spcAft>
                  <a:spcPct val="0"/>
                </a:spcAft>
                <a:defRPr/>
              </a:pPr>
              <a:t>8</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Bistro Bio?</a:t>
            </a:r>
          </a:p>
        </p:txBody>
      </p:sp>
      <p:sp>
        <p:nvSpPr>
          <p:cNvPr id="4" name="Foliennummernplatzhalter 3"/>
          <p:cNvSpPr>
            <a:spLocks noGrp="1"/>
          </p:cNvSpPr>
          <p:nvPr>
            <p:ph type="sldNum" sz="quarter" idx="5"/>
          </p:nvPr>
        </p:nvSpPr>
        <p:spPr/>
        <p:txBody>
          <a:bodyPr/>
          <a:lstStyle/>
          <a:p>
            <a:pPr>
              <a:defRPr/>
            </a:pPr>
            <a:fld id="{78F520A9-FF71-4D12-9581-EBF0DF6CD391}" type="slidenum">
              <a:rPr lang="de-DE" smtClean="0"/>
              <a:pPr>
                <a:defRPr/>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extLst>
      <p:ext uri="{BB962C8B-B14F-4D97-AF65-F5344CB8AC3E}">
        <p14:creationId xmlns:p14="http://schemas.microsoft.com/office/powerpoint/2010/main" val="71487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63CF30-985C-24B0-A6AE-8710528ED81C}"/>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3" name="Fußzeilenplatzhalter 2">
            <a:extLst>
              <a:ext uri="{FF2B5EF4-FFF2-40B4-BE49-F238E27FC236}">
                <a16:creationId xmlns:a16="http://schemas.microsoft.com/office/drawing/2014/main" id="{AAFE7172-10D4-4A65-53E4-E59C691B650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ECD73F0-36B1-D1D7-236F-8D27497458C3}"/>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1303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7CB14-7131-7F98-ADA2-866310E488E8}"/>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9450653C-C520-0031-6130-54E7FEE29F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96BDD3E-5D71-9AC3-7546-D40A67FEA0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51E0F7ED-9FDB-8C94-0D37-ECAFC39CB94B}"/>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6" name="Fußzeilenplatzhalter 5">
            <a:extLst>
              <a:ext uri="{FF2B5EF4-FFF2-40B4-BE49-F238E27FC236}">
                <a16:creationId xmlns:a16="http://schemas.microsoft.com/office/drawing/2014/main" id="{668B9930-C56A-BE7C-AA82-33B19FEC33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48F96DF-C4A2-1A4E-7CD2-A58A95793F68}"/>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7877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5A0F7-BE57-B305-F166-04B0E34EB45C}"/>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6EB5B9AA-8246-56D1-E63F-31EB6A11B8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A06B3525-1089-12F1-051F-8F7A07C2A8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279D5403-5680-E596-AD19-6739559B7EC9}"/>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6" name="Fußzeilenplatzhalter 5">
            <a:extLst>
              <a:ext uri="{FF2B5EF4-FFF2-40B4-BE49-F238E27FC236}">
                <a16:creationId xmlns:a16="http://schemas.microsoft.com/office/drawing/2014/main" id="{4CABB23D-A8FD-499D-A697-8EEBD1D7B5D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209D97-97F6-7468-2905-BFE6EB6CB319}"/>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638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F0916-B519-2A41-283E-04DC2557DA2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B677BD-162D-C989-73D2-931AF62EC80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951504-94F6-D86E-90AD-ED98AD30851E}"/>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65A6B320-82D4-A116-F3E1-F8022242E2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321F37-1C88-1BBE-8934-0622BAF4B83D}"/>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91467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F497A7-B248-EE47-D565-84E90D54A2D7}"/>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4E3B213-3C04-A2C0-A72E-AFDD489114C2}"/>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E4321D-AD30-9FEA-97AB-B0D0DBE62DDA}"/>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DB6A7AD5-E458-5FC4-F558-F2B48FEA90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404890-8D0D-F511-6E0F-0075B23CD696}"/>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73551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oetheschule">
    <p:spTree>
      <p:nvGrpSpPr>
        <p:cNvPr id="1" name=""/>
        <p:cNvGrpSpPr/>
        <p:nvPr/>
      </p:nvGrpSpPr>
      <p:grpSpPr>
        <a:xfrm>
          <a:off x="0" y="0"/>
          <a:ext cx="0" cy="0"/>
          <a:chOff x="0" y="0"/>
          <a:chExt cx="0" cy="0"/>
        </a:xfrm>
      </p:grpSpPr>
      <p:cxnSp>
        <p:nvCxnSpPr>
          <p:cNvPr id="4" name="Gerade Verbindung 3"/>
          <p:cNvCxnSpPr/>
          <p:nvPr userDrawn="1"/>
        </p:nvCxnSpPr>
        <p:spPr>
          <a:xfrm>
            <a:off x="0" y="1052513"/>
            <a:ext cx="9144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userDrawn="1"/>
        </p:nvCxnSpPr>
        <p:spPr>
          <a:xfrm>
            <a:off x="-14288" y="6308725"/>
            <a:ext cx="91440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8229600" cy="706090"/>
          </a:xfrm>
        </p:spPr>
        <p:txBody>
          <a:bodyPr>
            <a:normAutofit/>
          </a:bodyPr>
          <a:lstStyle>
            <a:lvl1pPr algn="l">
              <a:defRPr sz="2000" b="1">
                <a:solidFill>
                  <a:srgbClr val="44559D"/>
                </a:solidFill>
                <a:latin typeface="Arial" pitchFamily="34" charset="0"/>
                <a:cs typeface="Arial" pitchFamily="34" charset="0"/>
              </a:defRPr>
            </a:lvl1pPr>
          </a:lstStyle>
          <a:p>
            <a:r>
              <a:rPr lang="de-DE" dirty="0"/>
              <a:t>Titelmasterformat durch Klicken bearbeiten</a:t>
            </a:r>
          </a:p>
        </p:txBody>
      </p:sp>
      <p:sp>
        <p:nvSpPr>
          <p:cNvPr id="10" name="Inhaltsplatzhalter 2"/>
          <p:cNvSpPr>
            <a:spLocks noGrp="1"/>
          </p:cNvSpPr>
          <p:nvPr>
            <p:ph idx="1"/>
          </p:nvPr>
        </p:nvSpPr>
        <p:spPr>
          <a:xfrm>
            <a:off x="457200" y="1196752"/>
            <a:ext cx="8229600" cy="4929411"/>
          </a:xfrm>
        </p:spPr>
        <p:txBody>
          <a:bodyPr/>
          <a:lstStyle>
            <a:lvl1pPr>
              <a:defRPr sz="2000">
                <a:solidFill>
                  <a:schemeClr val="tx1">
                    <a:lumMod val="85000"/>
                    <a:lumOff val="15000"/>
                  </a:schemeClr>
                </a:solidFill>
                <a:latin typeface="Arial" pitchFamily="34" charset="0"/>
                <a:cs typeface="Arial" pitchFamily="34" charset="0"/>
              </a:defRPr>
            </a:lvl1pPr>
            <a:lvl2pPr>
              <a:defRPr sz="1600">
                <a:latin typeface="Arial" pitchFamily="34" charset="0"/>
                <a:cs typeface="Arial" pitchFamily="34" charset="0"/>
              </a:defRPr>
            </a:lvl2pPr>
          </a:lstStyle>
          <a:p>
            <a:pPr lvl="0"/>
            <a:r>
              <a:rPr lang="de-DE" dirty="0"/>
              <a:t>Textmasterformate durch Klicken bearbeiten</a:t>
            </a:r>
          </a:p>
          <a:p>
            <a:pPr lvl="1"/>
            <a:r>
              <a:rPr lang="de-DE" dirty="0"/>
              <a:t>Zweite Ebene</a:t>
            </a:r>
          </a:p>
        </p:txBody>
      </p:sp>
      <p:sp>
        <p:nvSpPr>
          <p:cNvPr id="6" name="Fußzeilenplatzhalter 3"/>
          <p:cNvSpPr>
            <a:spLocks noGrp="1"/>
          </p:cNvSpPr>
          <p:nvPr>
            <p:ph type="ftr" sz="quarter" idx="10"/>
          </p:nvPr>
        </p:nvSpPr>
        <p:spPr>
          <a:xfrm>
            <a:off x="468313" y="6418263"/>
            <a:ext cx="4065587" cy="365125"/>
          </a:xfrm>
          <a:prstGeom prst="rect">
            <a:avLst/>
          </a:prstGeom>
        </p:spPr>
        <p:txBody>
          <a:bodyPr/>
          <a:lstStyle>
            <a:lvl1pPr fontAlgn="auto">
              <a:spcBef>
                <a:spcPts val="0"/>
              </a:spcBef>
              <a:spcAft>
                <a:spcPts val="0"/>
              </a:spcAft>
              <a:defRPr>
                <a:latin typeface="+mn-lt"/>
                <a:cs typeface="+mn-cs"/>
              </a:defRPr>
            </a:lvl1pPr>
          </a:lstStyle>
          <a:p>
            <a:pPr>
              <a:defRPr/>
            </a:pPr>
            <a:r>
              <a:rPr lang="de-DE"/>
              <a:t>Erziehungs- und Ordnungsmaßnahmen</a:t>
            </a:r>
          </a:p>
        </p:txBody>
      </p:sp>
      <p:sp>
        <p:nvSpPr>
          <p:cNvPr id="7" name="Foliennummernplatzhalter 4"/>
          <p:cNvSpPr>
            <a:spLocks noGrp="1"/>
          </p:cNvSpPr>
          <p:nvPr>
            <p:ph type="sldNum" sz="quarter" idx="11"/>
          </p:nvPr>
        </p:nvSpPr>
        <p:spPr>
          <a:xfrm>
            <a:off x="6540500" y="6381750"/>
            <a:ext cx="2133600" cy="365125"/>
          </a:xfrm>
          <a:prstGeom prst="rect">
            <a:avLst/>
          </a:prstGeom>
        </p:spPr>
        <p:txBody>
          <a:bodyPr/>
          <a:lstStyle>
            <a:lvl1pPr algn="r" fontAlgn="auto">
              <a:spcBef>
                <a:spcPts val="0"/>
              </a:spcBef>
              <a:spcAft>
                <a:spcPts val="0"/>
              </a:spcAft>
              <a:defRPr>
                <a:latin typeface="+mn-lt"/>
                <a:cs typeface="+mn-cs"/>
              </a:defRPr>
            </a:lvl1pPr>
          </a:lstStyle>
          <a:p>
            <a:pPr>
              <a:defRPr/>
            </a:pPr>
            <a:fld id="{DB519C1B-EA11-48B6-B606-7B8CD14A1D95}" type="slidenum">
              <a:rPr lang="de-DE"/>
              <a:pPr>
                <a:defRPr/>
              </a:pPr>
              <a:t>‹Nr.›</a:t>
            </a:fld>
            <a:endParaRPr lang="de-DE"/>
          </a:p>
        </p:txBody>
      </p:sp>
    </p:spTree>
    <p:extLst>
      <p:ext uri="{BB962C8B-B14F-4D97-AF65-F5344CB8AC3E}">
        <p14:creationId xmlns:p14="http://schemas.microsoft.com/office/powerpoint/2010/main" val="19965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F46E5A6-FB41-4D38-8CCF-1121CEECABE3}" type="datetimeFigureOut">
              <a:rPr lang="de-DE" smtClean="0"/>
              <a:t>23.08.2023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47FB39-0B24-4413-8FC6-7680DADD3C06}" type="slidenum">
              <a:rPr lang="de-DE" smtClean="0"/>
              <a:t>‹Nr.›</a:t>
            </a:fld>
            <a:endParaRPr lang="de-DE"/>
          </a:p>
        </p:txBody>
      </p:sp>
    </p:spTree>
    <p:extLst>
      <p:ext uri="{BB962C8B-B14F-4D97-AF65-F5344CB8AC3E}">
        <p14:creationId xmlns:p14="http://schemas.microsoft.com/office/powerpoint/2010/main" val="339475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4C1E5-CA59-8F99-0AEF-2AECAE31BDFD}"/>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258DE7B9-8BC7-1A89-8CEC-844BDA69C85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A39A0715-96BE-18E8-67E7-138DB8276CE5}"/>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D52674B3-7533-EB69-F107-00170465D0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19A750-A30A-2403-7805-D53E3DD7DE75}"/>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84583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968A1-3536-3528-C5D2-CA6696595A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5A1572-A47F-7B23-C8EE-124F7A3E01A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9E1714-AA77-EA8C-C3C6-532543D2C088}"/>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8BFE179F-1E83-6271-26B9-432E3EF389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6240DB-284D-86D3-FAF0-5D1868C27341}"/>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51096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2A286-7D02-1EAB-799B-823D81D4CB13}"/>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8AB6EACC-12D5-A382-0D9C-DD2B67A8ED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86CABE6-9264-1BBE-0CB3-B992F117C1B8}"/>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A6683B4F-6E79-97A0-7586-27D8737212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ADD464-C950-9625-FD93-924FFF6316B9}"/>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4341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E04AE-A29B-30FD-738A-F0D0B861BCA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21F890-3415-CAC8-F13A-91842681877C}"/>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19C8265-2037-A1EB-E5BA-8E94F0C4381F}"/>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8FE41DD-CF9A-C57D-1BBC-D06D414EAE6D}"/>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6" name="Fußzeilenplatzhalter 5">
            <a:extLst>
              <a:ext uri="{FF2B5EF4-FFF2-40B4-BE49-F238E27FC236}">
                <a16:creationId xmlns:a16="http://schemas.microsoft.com/office/drawing/2014/main" id="{D1B53F2E-4452-A236-F10B-B6FFFDCE04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63E2DF-795D-5CEF-B2F0-4D3AD4C82392}"/>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608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53BCC-7CD1-F177-7858-D4E9EA758DC6}"/>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8548A57-58A5-04A5-FE89-D1875B8339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863431-7302-9B9E-3282-C5ADEF8A54A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6BAB440-B8D5-7906-2637-B8FCCE0F58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B254B49F-6B1A-A82C-6C30-234847F33FE2}"/>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685CBFA-F813-DB9F-A312-33B6841BF6A1}"/>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8" name="Fußzeilenplatzhalter 7">
            <a:extLst>
              <a:ext uri="{FF2B5EF4-FFF2-40B4-BE49-F238E27FC236}">
                <a16:creationId xmlns:a16="http://schemas.microsoft.com/office/drawing/2014/main" id="{387DFC87-4130-53B9-9221-AB570A90F27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C2C2F4C-87B2-B840-4510-D79C85C0E335}"/>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144402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4A46C-15EE-FF31-7A37-2E7575D4DE1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6F7164C-39A8-9C49-1DB7-15407C18E987}"/>
              </a:ext>
            </a:extLst>
          </p:cNvPr>
          <p:cNvSpPr>
            <a:spLocks noGrp="1"/>
          </p:cNvSpPr>
          <p:nvPr>
            <p:ph type="dt" sz="half" idx="10"/>
          </p:nvPr>
        </p:nvSpPr>
        <p:spPr/>
        <p:txBody>
          <a:bodyPr/>
          <a:lstStyle/>
          <a:p>
            <a:fld id="{D1C02E7C-48EB-5C49-9C26-EBD106AEA1F7}" type="datetimeFigureOut">
              <a:rPr lang="de-DE" smtClean="0"/>
              <a:t>23.08.2023</a:t>
            </a:fld>
            <a:endParaRPr lang="de-DE"/>
          </a:p>
        </p:txBody>
      </p:sp>
      <p:sp>
        <p:nvSpPr>
          <p:cNvPr id="4" name="Fußzeilenplatzhalter 3">
            <a:extLst>
              <a:ext uri="{FF2B5EF4-FFF2-40B4-BE49-F238E27FC236}">
                <a16:creationId xmlns:a16="http://schemas.microsoft.com/office/drawing/2014/main" id="{197CD5E6-9F29-F93E-A64C-74D11E8E4D6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7237A01-C5C9-00EC-7CD5-8A4BECB04E68}"/>
              </a:ext>
            </a:extLst>
          </p:cNvPr>
          <p:cNvSpPr>
            <a:spLocks noGrp="1"/>
          </p:cNvSpPr>
          <p:nvPr>
            <p:ph type="sldNum" sz="quarter" idx="12"/>
          </p:nvPr>
        </p:nvSpPr>
        <p:spPr/>
        <p:txBody>
          <a:bodyPr/>
          <a:lstStyle/>
          <a:p>
            <a:fld id="{29117504-9C3A-DE4F-B1F5-A36F59164110}" type="slidenum">
              <a:rPr lang="de-DE" smtClean="0"/>
              <a:t>‹Nr.›</a:t>
            </a:fld>
            <a:endParaRPr lang="de-DE"/>
          </a:p>
        </p:txBody>
      </p:sp>
    </p:spTree>
    <p:extLst>
      <p:ext uri="{BB962C8B-B14F-4D97-AF65-F5344CB8AC3E}">
        <p14:creationId xmlns:p14="http://schemas.microsoft.com/office/powerpoint/2010/main" val="2074417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49" r:id="rId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619AEA8-BC9A-C679-77A9-31E00D1F6C0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3603DDC-6904-B03B-00B0-4B6916DA07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580035-DD61-E208-72B5-2866D5C1F1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C02E7C-48EB-5C49-9C26-EBD106AEA1F7}" type="datetimeFigureOut">
              <a:rPr lang="de-DE" smtClean="0"/>
              <a:t>23.08.2023</a:t>
            </a:fld>
            <a:endParaRPr lang="de-DE"/>
          </a:p>
        </p:txBody>
      </p:sp>
      <p:sp>
        <p:nvSpPr>
          <p:cNvPr id="5" name="Fußzeilenplatzhalter 4">
            <a:extLst>
              <a:ext uri="{FF2B5EF4-FFF2-40B4-BE49-F238E27FC236}">
                <a16:creationId xmlns:a16="http://schemas.microsoft.com/office/drawing/2014/main" id="{BEA8BA2A-5423-6EF0-75E3-93BA7A8E455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492200E-E45F-9E7B-FEF0-A5A3A99EBB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117504-9C3A-DE4F-B1F5-A36F59164110}" type="slidenum">
              <a:rPr lang="de-DE" smtClean="0"/>
              <a:t>‹Nr.›</a:t>
            </a:fld>
            <a:endParaRPr lang="de-DE"/>
          </a:p>
        </p:txBody>
      </p:sp>
    </p:spTree>
    <p:extLst>
      <p:ext uri="{BB962C8B-B14F-4D97-AF65-F5344CB8AC3E}">
        <p14:creationId xmlns:p14="http://schemas.microsoft.com/office/powerpoint/2010/main" val="30118297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bildungsportal.nrw.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goetheschule.info@schule.essen.d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CC66"/>
            </a:gs>
            <a:gs pos="35000">
              <a:srgbClr val="00CC66">
                <a:alpha val="11000"/>
              </a:srgbClr>
            </a:gs>
            <a:gs pos="100000">
              <a:schemeClr val="accent2">
                <a:hueOff val="4681519"/>
                <a:satOff val="-5839"/>
                <a:lumOff val="1373"/>
                <a:alphaOff val="0"/>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23901" y="1339850"/>
            <a:ext cx="4076699" cy="2632075"/>
          </a:xfrm>
        </p:spPr>
        <p:txBody>
          <a:bodyPr anchor="ctr">
            <a:normAutofit/>
          </a:bodyPr>
          <a:lstStyle/>
          <a:p>
            <a:pPr algn="l"/>
            <a:r>
              <a:rPr lang="de-DE" dirty="0"/>
              <a:t>Herzlich willkommen</a:t>
            </a:r>
          </a:p>
        </p:txBody>
      </p:sp>
      <p:sp>
        <p:nvSpPr>
          <p:cNvPr id="3" name="Untertitel 2"/>
          <p:cNvSpPr>
            <a:spLocks noGrp="1"/>
          </p:cNvSpPr>
          <p:nvPr>
            <p:ph type="subTitle" idx="1"/>
          </p:nvPr>
        </p:nvSpPr>
        <p:spPr>
          <a:xfrm>
            <a:off x="3371850" y="4087368"/>
            <a:ext cx="4880349" cy="2085976"/>
          </a:xfrm>
        </p:spPr>
        <p:txBody>
          <a:bodyPr vert="horz" wrap="square" lIns="68580" tIns="34290" rIns="68580" bIns="34290" numCol="1" rtlCol="0" anchor="ctr" anchorCtr="0" compatLnSpc="1">
            <a:prstTxWarp prst="textNoShape">
              <a:avLst/>
            </a:prstTxWarp>
            <a:normAutofit/>
          </a:bodyPr>
          <a:lstStyle/>
          <a:p>
            <a:r>
              <a:rPr lang="de-DE" dirty="0">
                <a:solidFill>
                  <a:schemeClr val="tx1"/>
                </a:solidFill>
              </a:rPr>
              <a:t>Klassenpflegschaftssitzung</a:t>
            </a:r>
            <a:br>
              <a:rPr lang="de-DE" dirty="0">
                <a:solidFill>
                  <a:schemeClr val="tx1"/>
                </a:solidFill>
              </a:rPr>
            </a:br>
            <a:r>
              <a:rPr lang="de-DE" dirty="0">
                <a:solidFill>
                  <a:schemeClr val="tx1"/>
                </a:solidFill>
              </a:rPr>
              <a:t>der Klasse </a:t>
            </a:r>
            <a:r>
              <a:rPr lang="de-DE" dirty="0">
                <a:solidFill>
                  <a:srgbClr val="FF0000"/>
                </a:solidFill>
              </a:rPr>
              <a:t>XX</a:t>
            </a:r>
            <a:endParaRPr lang="de-DE" dirty="0">
              <a:solidFill>
                <a:srgbClr val="FF0000"/>
              </a:solidFill>
              <a:cs typeface="Calibri"/>
            </a:endParaRPr>
          </a:p>
        </p:txBody>
      </p:sp>
    </p:spTree>
    <p:extLst>
      <p:ext uri="{BB962C8B-B14F-4D97-AF65-F5344CB8AC3E}">
        <p14:creationId xmlns:p14="http://schemas.microsoft.com/office/powerpoint/2010/main" val="399697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Was wir in diesem Schuljahr voran bringen wollen …</a:t>
            </a:r>
          </a:p>
        </p:txBody>
      </p:sp>
      <p:sp>
        <p:nvSpPr>
          <p:cNvPr id="512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B33FA8-2651-48C7-9CCA-2B36848DD68D}" type="slidenum">
              <a:rPr lang="de-DE" altLang="de-DE" smtClean="0"/>
              <a:pPr fontAlgn="base">
                <a:spcBef>
                  <a:spcPct val="0"/>
                </a:spcBef>
                <a:spcAft>
                  <a:spcPct val="0"/>
                </a:spcAft>
                <a:defRPr/>
              </a:pPr>
              <a:t>10</a:t>
            </a:fld>
            <a:endParaRPr lang="de-DE" altLang="de-DE"/>
          </a:p>
        </p:txBody>
      </p:sp>
      <p:grpSp>
        <p:nvGrpSpPr>
          <p:cNvPr id="13" name="Gruppieren 12"/>
          <p:cNvGrpSpPr/>
          <p:nvPr/>
        </p:nvGrpSpPr>
        <p:grpSpPr>
          <a:xfrm>
            <a:off x="290945" y="957532"/>
            <a:ext cx="8492837" cy="5387850"/>
            <a:chOff x="-219272" y="-284549"/>
            <a:chExt cx="8492837" cy="4767481"/>
          </a:xfrm>
          <a:scene3d>
            <a:camera prst="orthographicFront"/>
            <a:lightRig rig="flat" dir="t"/>
          </a:scene3d>
        </p:grpSpPr>
        <p:sp>
          <p:nvSpPr>
            <p:cNvPr id="14" name="Rechteck 13"/>
            <p:cNvSpPr/>
            <p:nvPr/>
          </p:nvSpPr>
          <p:spPr>
            <a:xfrm>
              <a:off x="-108435" y="589"/>
              <a:ext cx="8382000" cy="429845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chteck 14"/>
            <p:cNvSpPr/>
            <p:nvPr/>
          </p:nvSpPr>
          <p:spPr>
            <a:xfrm>
              <a:off x="-219272" y="-284549"/>
              <a:ext cx="8492837" cy="4767481"/>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algn="just" defTabSz="977900">
                <a:spcAft>
                  <a:spcPts val="1200"/>
                </a:spcAft>
                <a:defRPr/>
              </a:pPr>
              <a:endParaRPr lang="de-DE" sz="1600" dirty="0">
                <a:solidFill>
                  <a:schemeClr val="tx1">
                    <a:lumMod val="65000"/>
                    <a:lumOff val="35000"/>
                  </a:schemeClr>
                </a:solidFill>
                <a:latin typeface="Arial" pitchFamily="34" charset="0"/>
                <a:cs typeface="Arial" pitchFamily="34" charset="0"/>
              </a:endParaRP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Bestehende Projekte werden fortgeführt und intensiviert, z.B.:	</a:t>
              </a:r>
              <a:br>
                <a:rPr lang="de-DE" sz="1600" dirty="0">
                  <a:solidFill>
                    <a:schemeClr val="tx1">
                      <a:lumMod val="65000"/>
                      <a:lumOff val="35000"/>
                    </a:schemeClr>
                  </a:solidFill>
                  <a:latin typeface="Arial" pitchFamily="34" charset="0"/>
                  <a:cs typeface="Arial" pitchFamily="34" charset="0"/>
                </a:rPr>
              </a:br>
              <a:r>
                <a:rPr lang="de-DE" sz="1600" b="1" dirty="0">
                  <a:solidFill>
                    <a:schemeClr val="tx1">
                      <a:lumMod val="65000"/>
                      <a:lumOff val="35000"/>
                    </a:schemeClr>
                  </a:solidFill>
                  <a:latin typeface="Arial" pitchFamily="34" charset="0"/>
                  <a:cs typeface="Arial" pitchFamily="34" charset="0"/>
                </a:rPr>
                <a:t>Internationales:</a:t>
              </a:r>
              <a:r>
                <a:rPr lang="de-DE" sz="1600" dirty="0">
                  <a:solidFill>
                    <a:schemeClr val="tx1">
                      <a:lumMod val="65000"/>
                      <a:lumOff val="35000"/>
                    </a:schemeClr>
                  </a:solidFill>
                  <a:latin typeface="Arial" pitchFamily="34" charset="0"/>
                  <a:cs typeface="Arial" pitchFamily="34" charset="0"/>
                </a:rPr>
                <a:t> </a:t>
              </a:r>
            </a:p>
            <a:p>
              <a:pPr algn="just" defTabSz="977900">
                <a:spcAft>
                  <a:spcPts val="1200"/>
                </a:spcAft>
                <a:defRPr/>
              </a:pPr>
              <a:r>
                <a:rPr lang="de-DE" sz="1600" dirty="0">
                  <a:solidFill>
                    <a:schemeClr val="tx1">
                      <a:lumMod val="65000"/>
                      <a:lumOff val="35000"/>
                    </a:schemeClr>
                  </a:solidFill>
                  <a:latin typeface="Arial"/>
                  <a:cs typeface="Arial"/>
                </a:rPr>
                <a:t>Durch die sehr erfolgreiche ERASMUS+-Akkreditierung sind viele internationale Projekte möglich, deren Finanzierung durch ERASMUS+-Gelder unterstützt wird. Bitte nutzen Sie die Informationen auf unserer Homepage oder auf Instagram. Vielleicht ist auch etwas für ihr Kind dabei. Auch hoffen wir, dass unser Spanischaustausch mit Barcelona endlich beginnen kann. Wir warten auf die Bestätigung der Termine seitens der spanischen Partner.</a:t>
              </a:r>
            </a:p>
            <a:p>
              <a:pPr algn="just" defTabSz="977900">
                <a:spcAft>
                  <a:spcPts val="1200"/>
                </a:spcAft>
                <a:defRPr/>
              </a:pPr>
              <a:r>
                <a:rPr lang="de-DE" sz="1600" b="1" dirty="0">
                  <a:solidFill>
                    <a:schemeClr val="tx1">
                      <a:lumMod val="65000"/>
                      <a:lumOff val="35000"/>
                    </a:schemeClr>
                  </a:solidFill>
                  <a:latin typeface="Arial" pitchFamily="34" charset="0"/>
                  <a:cs typeface="Arial" pitchFamily="34" charset="0"/>
                </a:rPr>
                <a:t>Haus und Hof: </a:t>
              </a: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Goethes Garten blüht und gedeiht unter der Pflege der Garten AG, zuletzt gab es eine reichhaltige Kartoffel- und Brombeerernte. Die Gabionen rund um den Fahrradabstellplatz auf dem Schulhof sind bepflanzt und die zahlreichen Blüten heimischer Pflanzen boten reichlich Nektar für Insekten. Der seit Jahren geplante Basketballkorb auf dem Hof wird dank finanzieller Unterstützung des Fördervereins hoffentlich endlich durch die Stadt aufgebaut. </a:t>
              </a:r>
            </a:p>
            <a:p>
              <a:pPr defTabSz="977900">
                <a:spcAft>
                  <a:spcPts val="1200"/>
                </a:spcAft>
                <a:defRPr/>
              </a:pPr>
              <a:r>
                <a:rPr lang="de-DE" sz="1600" b="1" dirty="0">
                  <a:solidFill>
                    <a:schemeClr val="tx1">
                      <a:lumMod val="65000"/>
                      <a:lumOff val="35000"/>
                    </a:schemeClr>
                  </a:solidFill>
                  <a:latin typeface="Arial" pitchFamily="34" charset="0"/>
                  <a:cs typeface="Arial" pitchFamily="34" charset="0"/>
                </a:rPr>
                <a:t>Lerncoaching und „Schule mit Schwung“ </a:t>
              </a:r>
              <a:r>
                <a:rPr lang="de-DE" sz="1600" dirty="0">
                  <a:solidFill>
                    <a:schemeClr val="tx1">
                      <a:lumMod val="65000"/>
                      <a:lumOff val="35000"/>
                    </a:schemeClr>
                  </a:solidFill>
                  <a:latin typeface="Arial" pitchFamily="34" charset="0"/>
                  <a:cs typeface="Arial" pitchFamily="34" charset="0"/>
                </a:rPr>
                <a:t>sollen insbesondere unsere Jüngsten bei ihrem Lernprozessen unterstützen und Grundlagen legen, die langfristig das eigene Lernmanagement unterstützen. Es geht dabei auch immer wieder darum, wie gemeinsames Lernen und Arbeiten mit körperbetonten, aktiven Übungen gewinnbringend gelingen kann. </a:t>
              </a:r>
            </a:p>
            <a:p>
              <a:pPr marL="342900" indent="-342900" algn="just" defTabSz="977900">
                <a:spcAft>
                  <a:spcPts val="1200"/>
                </a:spcAft>
                <a:buFontTx/>
                <a:buChar char="-"/>
                <a:defRPr/>
              </a:pPr>
              <a:endParaRPr lang="de-DE" sz="2000" dirty="0">
                <a:solidFill>
                  <a:schemeClr val="tx1">
                    <a:lumMod val="65000"/>
                    <a:lumOff val="35000"/>
                  </a:schemeClr>
                </a:solidFill>
                <a:latin typeface="Arial" pitchFamily="34" charset="0"/>
                <a:cs typeface="Arial" pitchFamily="34" charset="0"/>
              </a:endParaRPr>
            </a:p>
          </p:txBody>
        </p:sp>
      </p:grpSp>
      <p:sp>
        <p:nvSpPr>
          <p:cNvPr id="10"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
        <p:nvSpPr>
          <p:cNvPr id="6" name="Ellipse 5"/>
          <p:cNvSpPr/>
          <p:nvPr/>
        </p:nvSpPr>
        <p:spPr>
          <a:xfrm rot="965653">
            <a:off x="6886575" y="427038"/>
            <a:ext cx="2190750" cy="795337"/>
          </a:xfrm>
          <a:prstGeom prst="ellipse">
            <a:avLst/>
          </a:prstGeom>
          <a:solidFill>
            <a:schemeClr val="accent1">
              <a:lumMod val="20000"/>
              <a:lumOff val="80000"/>
              <a:alpha val="80000"/>
            </a:schemeClr>
          </a:solid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400" dirty="0">
                <a:solidFill>
                  <a:schemeClr val="tx1"/>
                </a:solidFill>
                <a:latin typeface="Arial" pitchFamily="34" charset="0"/>
                <a:cs typeface="Arial" pitchFamily="34" charset="0"/>
              </a:rPr>
              <a:t>Einige Arbeitsschwer- </a:t>
            </a:r>
          </a:p>
          <a:p>
            <a:pPr algn="ctr" fontAlgn="auto">
              <a:spcBef>
                <a:spcPts val="0"/>
              </a:spcBef>
              <a:spcAft>
                <a:spcPts val="0"/>
              </a:spcAft>
              <a:defRPr/>
            </a:pPr>
            <a:r>
              <a:rPr lang="de-DE" sz="1400" dirty="0">
                <a:solidFill>
                  <a:schemeClr val="tx1"/>
                </a:solidFill>
                <a:latin typeface="Arial" pitchFamily="34" charset="0"/>
                <a:cs typeface="Arial" pitchFamily="34" charset="0"/>
              </a:rPr>
              <a:t>punkte 2023/24: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Was wir in diesem Schuljahr voran bringen wollen …</a:t>
            </a:r>
          </a:p>
        </p:txBody>
      </p:sp>
      <p:sp>
        <p:nvSpPr>
          <p:cNvPr id="512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7C2496-904E-4156-B917-4D81028C804F}" type="slidenum">
              <a:rPr lang="de-DE" altLang="de-DE" smtClean="0"/>
              <a:pPr fontAlgn="base">
                <a:spcBef>
                  <a:spcPct val="0"/>
                </a:spcBef>
                <a:spcAft>
                  <a:spcPct val="0"/>
                </a:spcAft>
                <a:defRPr/>
              </a:pPr>
              <a:t>11</a:t>
            </a:fld>
            <a:endParaRPr lang="de-DE" altLang="de-DE"/>
          </a:p>
        </p:txBody>
      </p:sp>
      <p:grpSp>
        <p:nvGrpSpPr>
          <p:cNvPr id="13" name="Gruppieren 12"/>
          <p:cNvGrpSpPr/>
          <p:nvPr/>
        </p:nvGrpSpPr>
        <p:grpSpPr>
          <a:xfrm>
            <a:off x="457200" y="878889"/>
            <a:ext cx="8216900" cy="5466348"/>
            <a:chOff x="-53017" y="-66984"/>
            <a:chExt cx="7799033" cy="4719310"/>
          </a:xfrm>
          <a:scene3d>
            <a:camera prst="orthographicFront"/>
            <a:lightRig rig="flat" dir="t"/>
          </a:scene3d>
        </p:grpSpPr>
        <p:sp>
          <p:nvSpPr>
            <p:cNvPr id="14" name="Rechteck 13"/>
            <p:cNvSpPr/>
            <p:nvPr/>
          </p:nvSpPr>
          <p:spPr>
            <a:xfrm>
              <a:off x="479739" y="119685"/>
              <a:ext cx="7164088" cy="440119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chteck 14"/>
            <p:cNvSpPr/>
            <p:nvPr/>
          </p:nvSpPr>
          <p:spPr>
            <a:xfrm>
              <a:off x="-53017" y="-66984"/>
              <a:ext cx="7799033" cy="4719310"/>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83820" tIns="83820" rIns="83820" bIns="83820" spcCol="1270" anchor="t"/>
            <a:lstStyle/>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Die Weiterentwickelung im Bereich </a:t>
              </a:r>
              <a:r>
                <a:rPr lang="de-DE" sz="1600" b="1" dirty="0">
                  <a:solidFill>
                    <a:schemeClr val="tx1">
                      <a:lumMod val="65000"/>
                      <a:lumOff val="35000"/>
                    </a:schemeClr>
                  </a:solidFill>
                  <a:latin typeface="Arial" pitchFamily="34" charset="0"/>
                  <a:cs typeface="Arial" pitchFamily="34" charset="0"/>
                </a:rPr>
                <a:t>„Digitales Arbeiten &amp; Lernen“</a:t>
              </a:r>
              <a:r>
                <a:rPr lang="de-DE" sz="1600" dirty="0">
                  <a:solidFill>
                    <a:schemeClr val="tx1">
                      <a:lumMod val="65000"/>
                      <a:lumOff val="35000"/>
                    </a:schemeClr>
                  </a:solidFill>
                  <a:latin typeface="Arial" pitchFamily="34" charset="0"/>
                  <a:cs typeface="Arial" pitchFamily="34" charset="0"/>
                </a:rPr>
                <a:t> hat, beschleunigt durch die Entscheidung des Schulträgers die Kinder mit iPads auszustatten, im letzten Schuljahr großen Raum eingenommen und stellt weiterhin Herausforderungen an die Weiterentwicklung der Unterrichtskultur. Neben Fortbildungen für das Kollegium und Schulungen für die </a:t>
              </a:r>
              <a:r>
                <a:rPr lang="de-DE" sz="1600" dirty="0" err="1">
                  <a:solidFill>
                    <a:schemeClr val="tx1">
                      <a:lumMod val="65000"/>
                      <a:lumOff val="35000"/>
                    </a:schemeClr>
                  </a:solidFill>
                  <a:latin typeface="Arial" pitchFamily="34" charset="0"/>
                  <a:cs typeface="Arial" pitchFamily="34" charset="0"/>
                </a:rPr>
                <a:t>SuS</a:t>
              </a:r>
              <a:r>
                <a:rPr lang="de-DE" sz="1600" dirty="0">
                  <a:solidFill>
                    <a:schemeClr val="tx1">
                      <a:lumMod val="65000"/>
                      <a:lumOff val="35000"/>
                    </a:schemeClr>
                  </a:solidFill>
                  <a:latin typeface="Arial" pitchFamily="34" charset="0"/>
                  <a:cs typeface="Arial" pitchFamily="34" charset="0"/>
                </a:rPr>
                <a:t> wurde intensiv die Frage der je nach Jahrgangsstufe fachlichen Angemessenheit des digitalen Arbeitens diskutiert. Natürlich wird es auch weiterhin immer analoges Arbeiten im Unterricht geben. </a:t>
              </a:r>
            </a:p>
            <a:p>
              <a:pPr defTabSz="977900">
                <a:spcAft>
                  <a:spcPts val="1200"/>
                </a:spcAft>
                <a:defRPr/>
              </a:pPr>
              <a:r>
                <a:rPr lang="de-DE" sz="1600" b="1" dirty="0" err="1">
                  <a:solidFill>
                    <a:schemeClr val="tx1">
                      <a:lumMod val="65000"/>
                      <a:lumOff val="35000"/>
                    </a:schemeClr>
                  </a:solidFill>
                  <a:latin typeface="Arial" pitchFamily="34" charset="0"/>
                  <a:cs typeface="Arial" pitchFamily="34" charset="0"/>
                </a:rPr>
                <a:t>ChatGPT</a:t>
              </a:r>
              <a:r>
                <a:rPr lang="de-DE" sz="1600" dirty="0">
                  <a:solidFill>
                    <a:schemeClr val="tx1">
                      <a:lumMod val="65000"/>
                      <a:lumOff val="35000"/>
                    </a:schemeClr>
                  </a:solidFill>
                  <a:latin typeface="Arial" pitchFamily="34" charset="0"/>
                  <a:cs typeface="Arial" pitchFamily="34" charset="0"/>
                </a:rPr>
                <a:t> ist in aller Munde und auch wir diskutieren natürlich die Frage, wie künstliche Intelligenz unseren Unterricht bereichern kann, Lernprozesse fördern hilft, aber gleichzeitig auch Prüfungsformate in Frage stellt. </a:t>
              </a:r>
            </a:p>
            <a:p>
              <a:pPr defTabSz="977900">
                <a:spcAft>
                  <a:spcPts val="1200"/>
                </a:spcAft>
                <a:defRPr/>
              </a:pPr>
              <a:r>
                <a:rPr lang="de-DE" sz="1600" dirty="0">
                  <a:solidFill>
                    <a:schemeClr val="tx1">
                      <a:lumMod val="65000"/>
                      <a:lumOff val="35000"/>
                    </a:schemeClr>
                  </a:solidFill>
                  <a:latin typeface="Arial" pitchFamily="34" charset="0"/>
                  <a:cs typeface="Arial" pitchFamily="34" charset="0"/>
                </a:rPr>
                <a:t>Ein Schwerpunkt liegt zunächst weiterhin in der Förderung der digitalen Kompetenzen der Schülerinnen und Schüler und der Aus- und Weiterbildung des Kollegiums. Die für die Klassen 5/6 neu entwickelten </a:t>
              </a:r>
              <a:r>
                <a:rPr lang="de-DE" sz="1600" b="1" dirty="0">
                  <a:solidFill>
                    <a:schemeClr val="tx1">
                      <a:lumMod val="65000"/>
                      <a:lumOff val="35000"/>
                    </a:schemeClr>
                  </a:solidFill>
                  <a:latin typeface="Arial" pitchFamily="34" charset="0"/>
                  <a:cs typeface="Arial" pitchFamily="34" charset="0"/>
                </a:rPr>
                <a:t>Medienmodule</a:t>
              </a:r>
              <a:r>
                <a:rPr lang="de-DE" sz="1600" dirty="0">
                  <a:solidFill>
                    <a:schemeClr val="tx1">
                      <a:lumMod val="65000"/>
                      <a:lumOff val="35000"/>
                    </a:schemeClr>
                  </a:solidFill>
                  <a:latin typeface="Arial" pitchFamily="34" charset="0"/>
                  <a:cs typeface="Arial" pitchFamily="34" charset="0"/>
                </a:rPr>
                <a:t> haben sich bewährt, werden erneut durchgeführt und um Module für höhere Klassen erweitert. </a:t>
              </a:r>
            </a:p>
            <a:p>
              <a:pPr algn="just" defTabSz="977900">
                <a:spcAft>
                  <a:spcPts val="1200"/>
                </a:spcAft>
                <a:defRPr/>
              </a:pPr>
              <a:r>
                <a:rPr lang="de-DE" sz="1600" b="1" dirty="0">
                  <a:solidFill>
                    <a:schemeClr val="tx1">
                      <a:lumMod val="65000"/>
                      <a:lumOff val="35000"/>
                    </a:schemeClr>
                  </a:solidFill>
                  <a:latin typeface="Arial" pitchFamily="34" charset="0"/>
                  <a:cs typeface="Arial" pitchFamily="34" charset="0"/>
                </a:rPr>
                <a:t>Mediale Nutzungskompetenz</a:t>
              </a:r>
              <a:r>
                <a:rPr lang="de-DE" sz="1600" dirty="0">
                  <a:solidFill>
                    <a:schemeClr val="tx1">
                      <a:lumMod val="65000"/>
                      <a:lumOff val="35000"/>
                    </a:schemeClr>
                  </a:solidFill>
                  <a:latin typeface="Arial" pitchFamily="34" charset="0"/>
                  <a:cs typeface="Arial" pitchFamily="34" charset="0"/>
                </a:rPr>
                <a:t> beinhaltet stets auch Reflektion des eigenen Verhaltens und ein Bewusstsein für die Gefahren, die digitale Welten bereit halten. Cyberkriminalität ist deshalb vor allem in den Jahrgängen 7 und 8 ein Schwerpunktthema in der Präventionsarbeit.</a:t>
              </a: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p:txBody>
        </p:sp>
      </p:grpSp>
      <p:sp>
        <p:nvSpPr>
          <p:cNvPr id="8"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
        <p:nvSpPr>
          <p:cNvPr id="9" name="Ellipse 8"/>
          <p:cNvSpPr/>
          <p:nvPr/>
        </p:nvSpPr>
        <p:spPr>
          <a:xfrm rot="396533">
            <a:off x="6869676" y="115095"/>
            <a:ext cx="2190750" cy="795337"/>
          </a:xfrm>
          <a:prstGeom prst="ellipse">
            <a:avLst/>
          </a:prstGeom>
          <a:solidFill>
            <a:schemeClr val="accent1">
              <a:lumMod val="20000"/>
              <a:lumOff val="80000"/>
              <a:alpha val="80000"/>
            </a:schemeClr>
          </a:solid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400" dirty="0">
                <a:solidFill>
                  <a:schemeClr val="tx1"/>
                </a:solidFill>
                <a:latin typeface="Arial" pitchFamily="34" charset="0"/>
                <a:cs typeface="Arial" pitchFamily="34" charset="0"/>
              </a:rPr>
              <a:t>Einige Arbeitsschwer- </a:t>
            </a:r>
          </a:p>
          <a:p>
            <a:pPr algn="ctr" fontAlgn="auto">
              <a:spcBef>
                <a:spcPts val="0"/>
              </a:spcBef>
              <a:spcAft>
                <a:spcPts val="0"/>
              </a:spcAft>
              <a:defRPr/>
            </a:pPr>
            <a:r>
              <a:rPr lang="de-DE" sz="1400" dirty="0">
                <a:solidFill>
                  <a:schemeClr val="tx1"/>
                </a:solidFill>
                <a:latin typeface="Arial" pitchFamily="34" charset="0"/>
                <a:cs typeface="Arial" pitchFamily="34" charset="0"/>
              </a:rPr>
              <a:t>punkte 2023/24: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Was wir in diesem Schuljahr voran bringen wollen …</a:t>
            </a:r>
          </a:p>
        </p:txBody>
      </p:sp>
      <p:sp>
        <p:nvSpPr>
          <p:cNvPr id="512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7C2496-904E-4156-B917-4D81028C804F}" type="slidenum">
              <a:rPr lang="de-DE" altLang="de-DE" smtClean="0"/>
              <a:pPr fontAlgn="base">
                <a:spcBef>
                  <a:spcPct val="0"/>
                </a:spcBef>
                <a:spcAft>
                  <a:spcPct val="0"/>
                </a:spcAft>
                <a:defRPr/>
              </a:pPr>
              <a:t>12</a:t>
            </a:fld>
            <a:endParaRPr lang="de-DE" altLang="de-DE"/>
          </a:p>
        </p:txBody>
      </p:sp>
      <p:grpSp>
        <p:nvGrpSpPr>
          <p:cNvPr id="13" name="Gruppieren 12"/>
          <p:cNvGrpSpPr/>
          <p:nvPr/>
        </p:nvGrpSpPr>
        <p:grpSpPr>
          <a:xfrm>
            <a:off x="812307" y="1083482"/>
            <a:ext cx="7519386" cy="5250130"/>
            <a:chOff x="302090" y="109649"/>
            <a:chExt cx="7519386" cy="4532641"/>
          </a:xfrm>
          <a:scene3d>
            <a:camera prst="orthographicFront"/>
            <a:lightRig rig="flat" dir="t"/>
          </a:scene3d>
        </p:grpSpPr>
        <p:sp>
          <p:nvSpPr>
            <p:cNvPr id="14" name="Rechteck 13"/>
            <p:cNvSpPr/>
            <p:nvPr/>
          </p:nvSpPr>
          <p:spPr>
            <a:xfrm>
              <a:off x="479739" y="119685"/>
              <a:ext cx="7164088" cy="4401193"/>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Rechteck 14"/>
            <p:cNvSpPr/>
            <p:nvPr/>
          </p:nvSpPr>
          <p:spPr>
            <a:xfrm>
              <a:off x="302090" y="109649"/>
              <a:ext cx="7519386" cy="4532641"/>
            </a:xfrm>
            <a:prstGeom prst="rect">
              <a:avLst/>
            </a:prstGeom>
            <a:solidFill>
              <a:srgbClr val="A7FFD3"/>
            </a:solidFill>
            <a:sp3d/>
          </p:spPr>
          <p:style>
            <a:lnRef idx="0">
              <a:scrgbClr r="0" g="0" b="0"/>
            </a:lnRef>
            <a:fillRef idx="0">
              <a:scrgbClr r="0" g="0" b="0"/>
            </a:fillRef>
            <a:effectRef idx="0">
              <a:scrgbClr r="0" g="0" b="0"/>
            </a:effectRef>
            <a:fontRef idx="minor">
              <a:schemeClr val="dk1"/>
            </a:fontRef>
          </p:style>
          <p:txBody>
            <a:bodyPr lIns="83820" tIns="83820" rIns="83820" bIns="83820" spcCol="1270" anchor="t"/>
            <a:lstStyle/>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Die </a:t>
              </a:r>
              <a:r>
                <a:rPr lang="de-DE" sz="1600" b="1" dirty="0">
                  <a:solidFill>
                    <a:schemeClr val="tx1">
                      <a:lumMod val="65000"/>
                      <a:lumOff val="35000"/>
                    </a:schemeClr>
                  </a:solidFill>
                  <a:latin typeface="Arial" pitchFamily="34" charset="0"/>
                  <a:cs typeface="Arial" pitchFamily="34" charset="0"/>
                </a:rPr>
                <a:t>Leitungen für das neue, stabile und schnelle W-Lan </a:t>
              </a:r>
              <a:r>
                <a:rPr lang="de-DE" sz="1600" dirty="0">
                  <a:solidFill>
                    <a:schemeClr val="tx1">
                      <a:lumMod val="65000"/>
                      <a:lumOff val="35000"/>
                    </a:schemeClr>
                  </a:solidFill>
                  <a:latin typeface="Arial" pitchFamily="34" charset="0"/>
                  <a:cs typeface="Arial" pitchFamily="34" charset="0"/>
                </a:rPr>
                <a:t>wurden in den Sommerferien gelegt, so dass wir hoffen, dass nun im Zuge dessen die digitalen Präsentationsmöglichkeiten zügig erweitert werden. (</a:t>
              </a:r>
              <a:r>
                <a:rPr lang="de-DE" sz="1600" dirty="0" err="1">
                  <a:solidFill>
                    <a:schemeClr val="tx1">
                      <a:lumMod val="65000"/>
                      <a:lumOff val="35000"/>
                    </a:schemeClr>
                  </a:solidFill>
                  <a:latin typeface="Arial" pitchFamily="34" charset="0"/>
                  <a:cs typeface="Arial" pitchFamily="34" charset="0"/>
                </a:rPr>
                <a:t>Laserbeamer</a:t>
              </a:r>
              <a:r>
                <a:rPr lang="de-DE" sz="1600" dirty="0">
                  <a:solidFill>
                    <a:schemeClr val="tx1">
                      <a:lumMod val="65000"/>
                      <a:lumOff val="35000"/>
                    </a:schemeClr>
                  </a:solidFill>
                  <a:latin typeface="Arial" pitchFamily="34" charset="0"/>
                  <a:cs typeface="Arial" pitchFamily="34" charset="0"/>
                </a:rPr>
                <a:t>, Drahtloskonnektivität etc.). Das wird die Unterrichtskultur, die wir in enger Rückkopplung gemeinsam mit </a:t>
              </a:r>
              <a:r>
                <a:rPr lang="de-DE" sz="1600" dirty="0" err="1">
                  <a:solidFill>
                    <a:schemeClr val="tx1">
                      <a:lumMod val="65000"/>
                      <a:lumOff val="35000"/>
                    </a:schemeClr>
                  </a:solidFill>
                  <a:latin typeface="Arial" pitchFamily="34" charset="0"/>
                  <a:cs typeface="Arial" pitchFamily="34" charset="0"/>
                </a:rPr>
                <a:t>SuS</a:t>
              </a:r>
              <a:r>
                <a:rPr lang="de-DE" sz="1600" dirty="0">
                  <a:solidFill>
                    <a:schemeClr val="tx1">
                      <a:lumMod val="65000"/>
                      <a:lumOff val="35000"/>
                    </a:schemeClr>
                  </a:solidFill>
                  <a:latin typeface="Arial" pitchFamily="34" charset="0"/>
                  <a:cs typeface="Arial" pitchFamily="34" charset="0"/>
                </a:rPr>
                <a:t> und Eltern entwickeln, mittelfristig nachhaltig verändern. </a:t>
              </a:r>
            </a:p>
            <a:p>
              <a:pPr algn="just" defTabSz="977900">
                <a:spcAft>
                  <a:spcPts val="1200"/>
                </a:spcAft>
                <a:defRPr/>
              </a:pPr>
              <a:r>
                <a:rPr lang="de-DE" sz="1600" b="1" dirty="0">
                  <a:solidFill>
                    <a:schemeClr val="tx1">
                      <a:lumMod val="65000"/>
                      <a:lumOff val="35000"/>
                    </a:schemeClr>
                  </a:solidFill>
                  <a:latin typeface="Arial" pitchFamily="34" charset="0"/>
                  <a:cs typeface="Arial" pitchFamily="34" charset="0"/>
                </a:rPr>
                <a:t>Baumaßnahmen</a:t>
              </a: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Die Anpassung der Kabelkanäle in den Räumen erfolgt schrittweise und ist noch nicht in allen Räumen abgeschlossen.</a:t>
              </a:r>
            </a:p>
            <a:p>
              <a:pPr algn="just" defTabSz="977900">
                <a:spcAft>
                  <a:spcPts val="1200"/>
                </a:spcAft>
                <a:defRPr/>
              </a:pPr>
              <a:r>
                <a:rPr lang="de-DE" sz="1600" dirty="0">
                  <a:solidFill>
                    <a:schemeClr val="tx1">
                      <a:lumMod val="65000"/>
                      <a:lumOff val="35000"/>
                    </a:schemeClr>
                  </a:solidFill>
                  <a:latin typeface="Arial" pitchFamily="34" charset="0"/>
                  <a:cs typeface="Arial" pitchFamily="34" charset="0"/>
                </a:rPr>
                <a:t>Erschwerend kommt für den Schulbetrieb hinzu, dass in 3 Räumen der Boden erneuert werden muss, da im Zuge der Baumaßnahmen asbesthaltige Baustoffe gefunden wurden. Derzeit sind deshalb 3 Räume aus der Nutzung genommen. Der Fußboden ist bereits entkernt, der neue Estrich gegossen und wir sind zuversichtlich, dass die Räume Anfang nächsten Monats wieder vollumfänglich genutzt werden können.</a:t>
              </a:r>
            </a:p>
            <a:p>
              <a:pPr algn="just" defTabSz="977900">
                <a:spcAft>
                  <a:spcPts val="1200"/>
                </a:spcAft>
                <a:defRPr/>
              </a:pPr>
              <a:endParaRPr lang="de-DE" sz="1600"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a:p>
              <a:pPr algn="just" defTabSz="977900">
                <a:spcAft>
                  <a:spcPts val="1200"/>
                </a:spcAft>
                <a:defRPr/>
              </a:pPr>
              <a:endParaRPr lang="de-DE" dirty="0">
                <a:solidFill>
                  <a:schemeClr val="tx1">
                    <a:lumMod val="65000"/>
                    <a:lumOff val="35000"/>
                  </a:schemeClr>
                </a:solidFill>
                <a:latin typeface="Arial" pitchFamily="34" charset="0"/>
                <a:cs typeface="Arial" pitchFamily="34" charset="0"/>
              </a:endParaRPr>
            </a:p>
          </p:txBody>
        </p:sp>
      </p:grpSp>
      <p:sp>
        <p:nvSpPr>
          <p:cNvPr id="8"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
        <p:nvSpPr>
          <p:cNvPr id="9" name="Ellipse 8"/>
          <p:cNvSpPr/>
          <p:nvPr/>
        </p:nvSpPr>
        <p:spPr>
          <a:xfrm rot="965653">
            <a:off x="6885941" y="267349"/>
            <a:ext cx="2190750" cy="795337"/>
          </a:xfrm>
          <a:prstGeom prst="ellipse">
            <a:avLst/>
          </a:prstGeom>
          <a:solidFill>
            <a:schemeClr val="accent1">
              <a:lumMod val="20000"/>
              <a:lumOff val="80000"/>
              <a:alpha val="80000"/>
            </a:schemeClr>
          </a:solidFill>
          <a:ln>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400" dirty="0">
                <a:solidFill>
                  <a:schemeClr val="tx1"/>
                </a:solidFill>
                <a:latin typeface="Arial" pitchFamily="34" charset="0"/>
                <a:cs typeface="Arial" pitchFamily="34" charset="0"/>
              </a:rPr>
              <a:t>Einige Arbeitsschwer- </a:t>
            </a:r>
          </a:p>
          <a:p>
            <a:pPr algn="ctr" fontAlgn="auto">
              <a:spcBef>
                <a:spcPts val="0"/>
              </a:spcBef>
              <a:spcAft>
                <a:spcPts val="0"/>
              </a:spcAft>
              <a:defRPr/>
            </a:pPr>
            <a:r>
              <a:rPr lang="de-DE" sz="1400" dirty="0">
                <a:solidFill>
                  <a:schemeClr val="tx1"/>
                </a:solidFill>
                <a:latin typeface="Arial" pitchFamily="34" charset="0"/>
                <a:cs typeface="Arial" pitchFamily="34" charset="0"/>
              </a:rPr>
              <a:t>punkte 2023/24:</a:t>
            </a:r>
          </a:p>
        </p:txBody>
      </p:sp>
    </p:spTree>
    <p:extLst>
      <p:ext uri="{BB962C8B-B14F-4D97-AF65-F5344CB8AC3E}">
        <p14:creationId xmlns:p14="http://schemas.microsoft.com/office/powerpoint/2010/main" val="41609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Wichtige Termine </a:t>
            </a:r>
            <a:br>
              <a:rPr lang="de-DE" dirty="0">
                <a:solidFill>
                  <a:srgbClr val="2C9E88"/>
                </a:solidFill>
              </a:rPr>
            </a:br>
            <a:r>
              <a:rPr lang="de-DE" dirty="0">
                <a:solidFill>
                  <a:srgbClr val="2C9E88"/>
                </a:solidFill>
              </a:rPr>
              <a:t>(siehe auch </a:t>
            </a:r>
            <a:r>
              <a:rPr lang="de-DE" dirty="0" err="1">
                <a:solidFill>
                  <a:srgbClr val="2C9E88"/>
                </a:solidFill>
              </a:rPr>
              <a:t>GoetheNews</a:t>
            </a:r>
            <a:r>
              <a:rPr lang="de-DE" dirty="0">
                <a:solidFill>
                  <a:srgbClr val="2C9E88"/>
                </a:solidFill>
              </a:rPr>
              <a:t> und, immer aktuell, Homepage)</a:t>
            </a:r>
          </a:p>
        </p:txBody>
      </p:sp>
      <p:sp>
        <p:nvSpPr>
          <p:cNvPr id="6148"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06ED7A-E55C-4959-BE32-F5C9DA6BC02E}" type="slidenum">
              <a:rPr lang="de-DE" altLang="de-DE" smtClean="0"/>
              <a:pPr fontAlgn="base">
                <a:spcBef>
                  <a:spcPct val="0"/>
                </a:spcBef>
                <a:spcAft>
                  <a:spcPct val="0"/>
                </a:spcAft>
                <a:defRPr/>
              </a:pPr>
              <a:t>13</a:t>
            </a:fld>
            <a:endParaRPr lang="de-DE" altLang="de-DE"/>
          </a:p>
        </p:txBody>
      </p:sp>
      <p:graphicFrame>
        <p:nvGraphicFramePr>
          <p:cNvPr id="8" name="Diagramm 7"/>
          <p:cNvGraphicFramePr/>
          <p:nvPr>
            <p:extLst>
              <p:ext uri="{D42A27DB-BD31-4B8C-83A1-F6EECF244321}">
                <p14:modId xmlns:p14="http://schemas.microsoft.com/office/powerpoint/2010/main" val="2364819886"/>
              </p:ext>
            </p:extLst>
          </p:nvPr>
        </p:nvGraphicFramePr>
        <p:xfrm>
          <a:off x="504966" y="1460311"/>
          <a:ext cx="7956645" cy="4299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grpSp>
        <p:nvGrpSpPr>
          <p:cNvPr id="6" name="Gruppieren 5"/>
          <p:cNvGrpSpPr/>
          <p:nvPr/>
        </p:nvGrpSpPr>
        <p:grpSpPr>
          <a:xfrm>
            <a:off x="4682830" y="3703569"/>
            <a:ext cx="3477497" cy="1983722"/>
            <a:chOff x="535738" y="489"/>
            <a:chExt cx="3306203" cy="1983722"/>
          </a:xfrm>
          <a:scene3d>
            <a:camera prst="orthographicFront"/>
            <a:lightRig rig="flat" dir="t"/>
          </a:scene3d>
        </p:grpSpPr>
        <p:sp>
          <p:nvSpPr>
            <p:cNvPr id="9" name="Rechteck 8"/>
            <p:cNvSpPr/>
            <p:nvPr/>
          </p:nvSpPr>
          <p:spPr>
            <a:xfrm>
              <a:off x="535738" y="489"/>
              <a:ext cx="3306203" cy="1983722"/>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echteck 9"/>
            <p:cNvSpPr/>
            <p:nvPr/>
          </p:nvSpPr>
          <p:spPr>
            <a:xfrm>
              <a:off x="535738" y="489"/>
              <a:ext cx="3306203" cy="1983722"/>
            </a:xfrm>
            <a:prstGeom prst="rect">
              <a:avLst/>
            </a:prstGeom>
            <a:solidFill>
              <a:srgbClr val="38A26A">
                <a:alpha val="28000"/>
              </a:srgbClr>
            </a:solidFill>
            <a:sp3d/>
          </p:spPr>
          <p:style>
            <a:lnRef idx="0">
              <a:scrgbClr r="0" g="0" b="0"/>
            </a:lnRef>
            <a:fillRef idx="0">
              <a:scrgbClr r="0" g="0" b="0"/>
            </a:fillRef>
            <a:effectRef idx="0">
              <a:scrgbClr r="0" g="0" b="0"/>
            </a:effectRef>
            <a:fontRef idx="minor">
              <a:schemeClr val="dk1"/>
            </a:fontRef>
          </p:style>
          <p:txBody>
            <a:bodyPr lIns="110490" tIns="110490" rIns="110490" bIns="110490" spcCol="1270" anchor="ctr"/>
            <a:lstStyle/>
            <a:p>
              <a:pPr>
                <a:spcAft>
                  <a:spcPts val="0"/>
                </a:spcAft>
                <a:defRPr/>
              </a:pPr>
              <a:r>
                <a:rPr lang="de-DE" sz="2800" b="1" dirty="0">
                  <a:solidFill>
                    <a:schemeClr val="tx1">
                      <a:lumMod val="65000"/>
                      <a:lumOff val="35000"/>
                    </a:schemeClr>
                  </a:solidFill>
                  <a:latin typeface="Arial" pitchFamily="34" charset="0"/>
                  <a:cs typeface="Arial" pitchFamily="34" charset="0"/>
                </a:rPr>
                <a:t>Elternsprechtage </a:t>
              </a:r>
            </a:p>
            <a:p>
              <a:pPr>
                <a:spcAft>
                  <a:spcPts val="0"/>
                </a:spcAft>
                <a:defRPr/>
              </a:pPr>
              <a:r>
                <a:rPr lang="de-DE" sz="1600" dirty="0">
                  <a:solidFill>
                    <a:schemeClr val="tx1">
                      <a:lumMod val="65000"/>
                      <a:lumOff val="35000"/>
                    </a:schemeClr>
                  </a:solidFill>
                  <a:latin typeface="Arial" pitchFamily="34" charset="0"/>
                  <a:cs typeface="Arial" pitchFamily="34" charset="0"/>
                </a:rPr>
                <a:t>09.11.23</a:t>
              </a:r>
            </a:p>
            <a:p>
              <a:pPr>
                <a:spcAft>
                  <a:spcPts val="0"/>
                </a:spcAft>
                <a:defRPr/>
              </a:pPr>
              <a:r>
                <a:rPr lang="de-DE" sz="1600" dirty="0">
                  <a:solidFill>
                    <a:schemeClr val="tx1">
                      <a:lumMod val="65000"/>
                      <a:lumOff val="35000"/>
                    </a:schemeClr>
                  </a:solidFill>
                  <a:latin typeface="Arial" pitchFamily="34" charset="0"/>
                  <a:cs typeface="Arial" pitchFamily="34" charset="0"/>
                </a:rPr>
                <a:t>08.02.24 spez. Beratung bei 	Leistungsschwierigkeiten </a:t>
              </a:r>
            </a:p>
            <a:p>
              <a:pPr>
                <a:spcAft>
                  <a:spcPts val="0"/>
                </a:spcAft>
                <a:defRPr/>
              </a:pPr>
              <a:r>
                <a:rPr lang="de-DE" sz="1600" dirty="0">
                  <a:solidFill>
                    <a:schemeClr val="tx1">
                      <a:lumMod val="65000"/>
                      <a:lumOff val="35000"/>
                    </a:schemeClr>
                  </a:solidFill>
                  <a:latin typeface="Arial" pitchFamily="34" charset="0"/>
                  <a:cs typeface="Arial" pitchFamily="34" charset="0"/>
                </a:rPr>
                <a:t>18.04.24</a:t>
              </a:r>
              <a:endParaRPr lang="de-DE" sz="16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A26A"/>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39B35CA4-45C0-426D-AF43-D92606704C80}"/>
              </a:ext>
            </a:extLst>
          </p:cNvPr>
          <p:cNvSpPr/>
          <p:nvPr/>
        </p:nvSpPr>
        <p:spPr>
          <a:xfrm>
            <a:off x="389679" y="1096371"/>
            <a:ext cx="1504988" cy="15157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pPr>
            <a:endParaRPr lang="de-DE" sz="1350">
              <a:solidFill>
                <a:prstClr val="black"/>
              </a:solidFill>
              <a:latin typeface="Calibri" panose="020F0502020204030204"/>
            </a:endParaRPr>
          </a:p>
        </p:txBody>
      </p:sp>
      <p:sp>
        <p:nvSpPr>
          <p:cNvPr id="2" name="Titel 1">
            <a:extLst>
              <a:ext uri="{FF2B5EF4-FFF2-40B4-BE49-F238E27FC236}">
                <a16:creationId xmlns:a16="http://schemas.microsoft.com/office/drawing/2014/main" id="{99519D26-6AC5-60DF-910D-B94D2FA10A51}"/>
              </a:ext>
            </a:extLst>
          </p:cNvPr>
          <p:cNvSpPr>
            <a:spLocks noGrp="1"/>
          </p:cNvSpPr>
          <p:nvPr>
            <p:ph type="ctrTitle"/>
          </p:nvPr>
        </p:nvSpPr>
        <p:spPr>
          <a:xfrm>
            <a:off x="3041452" y="1135856"/>
            <a:ext cx="3061097" cy="767954"/>
          </a:xfrm>
          <a:solidFill>
            <a:srgbClr val="38A26A"/>
          </a:solidFill>
        </p:spPr>
        <p:txBody>
          <a:bodyPr/>
          <a:lstStyle/>
          <a:p>
            <a:r>
              <a:rPr lang="de-DE" dirty="0">
                <a:solidFill>
                  <a:schemeClr val="bg1"/>
                </a:solidFill>
              </a:rPr>
              <a:t>Unsere SV </a:t>
            </a:r>
          </a:p>
        </p:txBody>
      </p:sp>
      <p:pic>
        <p:nvPicPr>
          <p:cNvPr id="5" name="Grafik 4" descr="Ein Bild, das Kleidung, Person, Lächeln, Menschliches Gesicht enthält.&#10;&#10;Automatisch generierte Beschreibung">
            <a:extLst>
              <a:ext uri="{FF2B5EF4-FFF2-40B4-BE49-F238E27FC236}">
                <a16:creationId xmlns:a16="http://schemas.microsoft.com/office/drawing/2014/main" id="{C5199F4B-12EA-B2DB-8FC6-43057261614E}"/>
              </a:ext>
            </a:extLst>
          </p:cNvPr>
          <p:cNvPicPr>
            <a:picLocks noChangeAspect="1"/>
          </p:cNvPicPr>
          <p:nvPr/>
        </p:nvPicPr>
        <p:blipFill>
          <a:blip r:embed="rId2"/>
          <a:stretch>
            <a:fillRect/>
          </a:stretch>
        </p:blipFill>
        <p:spPr>
          <a:xfrm>
            <a:off x="389679" y="3429000"/>
            <a:ext cx="3251470" cy="2008363"/>
          </a:xfrm>
          <a:prstGeom prst="rect">
            <a:avLst/>
          </a:prstGeom>
        </p:spPr>
      </p:pic>
      <p:sp>
        <p:nvSpPr>
          <p:cNvPr id="6" name="Textfeld 5">
            <a:extLst>
              <a:ext uri="{FF2B5EF4-FFF2-40B4-BE49-F238E27FC236}">
                <a16:creationId xmlns:a16="http://schemas.microsoft.com/office/drawing/2014/main" id="{31E73959-BA49-E2FE-D334-7AE1DA35D0C6}"/>
              </a:ext>
            </a:extLst>
          </p:cNvPr>
          <p:cNvSpPr txBox="1"/>
          <p:nvPr/>
        </p:nvSpPr>
        <p:spPr>
          <a:xfrm>
            <a:off x="300832" y="2983181"/>
            <a:ext cx="2675732" cy="369332"/>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Unsere Amtsträger*innen:</a:t>
            </a:r>
          </a:p>
        </p:txBody>
      </p:sp>
      <p:sp>
        <p:nvSpPr>
          <p:cNvPr id="7" name="Textfeld 6">
            <a:extLst>
              <a:ext uri="{FF2B5EF4-FFF2-40B4-BE49-F238E27FC236}">
                <a16:creationId xmlns:a16="http://schemas.microsoft.com/office/drawing/2014/main" id="{B8026CC9-5968-552E-92D7-1C321A4C862B}"/>
              </a:ext>
            </a:extLst>
          </p:cNvPr>
          <p:cNvSpPr txBox="1"/>
          <p:nvPr/>
        </p:nvSpPr>
        <p:spPr>
          <a:xfrm>
            <a:off x="6568167" y="2944629"/>
            <a:ext cx="2675732" cy="2239074"/>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Derzeitige Projekte der SV:</a:t>
            </a:r>
          </a:p>
          <a:p>
            <a:pPr marL="214313" indent="-214313"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Kostenlose Periodenprodukte</a:t>
            </a:r>
          </a:p>
          <a:p>
            <a:pPr marL="214313" indent="-214313"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Digitaler Vertretungsplan</a:t>
            </a:r>
          </a:p>
          <a:p>
            <a:pPr marL="214313" indent="-214313" defTabSz="685800" fontAlgn="auto">
              <a:spcBef>
                <a:spcPts val="0"/>
              </a:spcBef>
              <a:spcAft>
                <a:spcPts val="0"/>
              </a:spcAft>
              <a:buFont typeface="Arial" panose="020B0604020202020204" pitchFamily="34" charset="0"/>
              <a:buChar char="•"/>
            </a:pPr>
            <a:r>
              <a:rPr lang="en-US" dirty="0">
                <a:solidFill>
                  <a:prstClr val="white"/>
                </a:solidFill>
                <a:latin typeface="Calibri" panose="020F0502020204030204"/>
                <a:cs typeface="+mn-cs"/>
              </a:rPr>
              <a:t>Goethe </a:t>
            </a:r>
            <a:r>
              <a:rPr lang="en-US" dirty="0" err="1">
                <a:solidFill>
                  <a:prstClr val="white"/>
                </a:solidFill>
                <a:latin typeface="Calibri" panose="020F0502020204030204"/>
                <a:cs typeface="+mn-cs"/>
              </a:rPr>
              <a:t>lernt</a:t>
            </a:r>
            <a:r>
              <a:rPr lang="en-US" dirty="0">
                <a:solidFill>
                  <a:prstClr val="white"/>
                </a:solidFill>
                <a:latin typeface="Calibri" panose="020F0502020204030204"/>
                <a:cs typeface="+mn-cs"/>
              </a:rPr>
              <a:t> </a:t>
            </a:r>
            <a:r>
              <a:rPr lang="en-US" dirty="0" err="1">
                <a:solidFill>
                  <a:prstClr val="white"/>
                </a:solidFill>
                <a:latin typeface="Calibri" panose="020F0502020204030204"/>
                <a:cs typeface="+mn-cs"/>
              </a:rPr>
              <a:t>zusammen</a:t>
            </a:r>
            <a:r>
              <a:rPr lang="en-US" dirty="0">
                <a:solidFill>
                  <a:prstClr val="white"/>
                </a:solidFill>
                <a:latin typeface="Calibri" panose="020F0502020204030204"/>
                <a:cs typeface="+mn-cs"/>
              </a:rPr>
              <a:t> (</a:t>
            </a:r>
            <a:r>
              <a:rPr lang="en-US" dirty="0" err="1">
                <a:solidFill>
                  <a:prstClr val="white"/>
                </a:solidFill>
                <a:latin typeface="Calibri" panose="020F0502020204030204"/>
                <a:cs typeface="+mn-cs"/>
              </a:rPr>
              <a:t>Nachhilfeboard</a:t>
            </a:r>
            <a:r>
              <a:rPr lang="en-US" dirty="0">
                <a:solidFill>
                  <a:prstClr val="white"/>
                </a:solidFill>
                <a:latin typeface="Calibri" panose="020F0502020204030204"/>
                <a:cs typeface="+mn-cs"/>
              </a:rPr>
              <a:t>)</a:t>
            </a:r>
            <a:endParaRPr lang="de-DE" dirty="0">
              <a:solidFill>
                <a:prstClr val="white"/>
              </a:solidFill>
              <a:latin typeface="Calibri" panose="020F0502020204030204"/>
              <a:cs typeface="+mn-cs"/>
            </a:endParaRPr>
          </a:p>
          <a:p>
            <a:pPr marL="214313" indent="-214313" defTabSz="685800" fontAlgn="auto">
              <a:spcBef>
                <a:spcPts val="0"/>
              </a:spcBef>
              <a:spcAft>
                <a:spcPts val="0"/>
              </a:spcAft>
              <a:buFont typeface="Arial" panose="020B0604020202020204" pitchFamily="34" charset="0"/>
              <a:buChar char="•"/>
            </a:pPr>
            <a:endParaRPr lang="de-DE" sz="1350" dirty="0">
              <a:solidFill>
                <a:prstClr val="white"/>
              </a:solidFill>
              <a:latin typeface="Calibri" panose="020F0502020204030204"/>
              <a:cs typeface="+mn-cs"/>
            </a:endParaRPr>
          </a:p>
        </p:txBody>
      </p:sp>
      <p:sp>
        <p:nvSpPr>
          <p:cNvPr id="8" name="Textfeld 7">
            <a:extLst>
              <a:ext uri="{FF2B5EF4-FFF2-40B4-BE49-F238E27FC236}">
                <a16:creationId xmlns:a16="http://schemas.microsoft.com/office/drawing/2014/main" id="{A9116A43-013A-E53D-4F84-A616458FEE85}"/>
              </a:ext>
            </a:extLst>
          </p:cNvPr>
          <p:cNvSpPr txBox="1"/>
          <p:nvPr/>
        </p:nvSpPr>
        <p:spPr>
          <a:xfrm>
            <a:off x="1879260" y="1903810"/>
            <a:ext cx="5629478" cy="830997"/>
          </a:xfrm>
          <a:prstGeom prst="rect">
            <a:avLst/>
          </a:prstGeom>
          <a:noFill/>
        </p:spPr>
        <p:txBody>
          <a:bodyPr wrap="square" rtlCol="0">
            <a:spAutoFit/>
          </a:bodyPr>
          <a:lstStyle/>
          <a:p>
            <a:pPr algn="ctr" defTabSz="685800" fontAlgn="auto">
              <a:spcBef>
                <a:spcPts val="0"/>
              </a:spcBef>
              <a:spcAft>
                <a:spcPts val="0"/>
              </a:spcAft>
            </a:pPr>
            <a:r>
              <a:rPr lang="de-DE" sz="2400" dirty="0">
                <a:solidFill>
                  <a:prstClr val="white"/>
                </a:solidFill>
                <a:latin typeface="Calibri" panose="020F0502020204030204"/>
                <a:cs typeface="+mn-cs"/>
              </a:rPr>
              <a:t>Wir vertreten die Interessen und Belange aller Schüler*innen!</a:t>
            </a:r>
          </a:p>
        </p:txBody>
      </p:sp>
      <p:pic>
        <p:nvPicPr>
          <p:cNvPr id="13" name="Grafik 12" descr="Ein Bild, das Symbol, Text, Grafiken, Schrift enthält.&#10;&#10;Automatisch generierte Beschreibung">
            <a:extLst>
              <a:ext uri="{FF2B5EF4-FFF2-40B4-BE49-F238E27FC236}">
                <a16:creationId xmlns:a16="http://schemas.microsoft.com/office/drawing/2014/main" id="{D961A03D-E863-F77D-5F05-A5EA7B65619B}"/>
              </a:ext>
            </a:extLst>
          </p:cNvPr>
          <p:cNvPicPr>
            <a:picLocks noChangeAspect="1"/>
          </p:cNvPicPr>
          <p:nvPr/>
        </p:nvPicPr>
        <p:blipFill>
          <a:blip r:embed="rId3"/>
          <a:stretch>
            <a:fillRect/>
          </a:stretch>
        </p:blipFill>
        <p:spPr>
          <a:xfrm>
            <a:off x="476344" y="1196135"/>
            <a:ext cx="1316252" cy="1316252"/>
          </a:xfrm>
          <a:prstGeom prst="rect">
            <a:avLst/>
          </a:prstGeom>
          <a:solidFill>
            <a:srgbClr val="38A26A"/>
          </a:solidFill>
        </p:spPr>
      </p:pic>
      <p:sp>
        <p:nvSpPr>
          <p:cNvPr id="18" name="Textfeld 17">
            <a:extLst>
              <a:ext uri="{FF2B5EF4-FFF2-40B4-BE49-F238E27FC236}">
                <a16:creationId xmlns:a16="http://schemas.microsoft.com/office/drawing/2014/main" id="{82F91383-4FA6-B95F-264C-158452E34A6F}"/>
              </a:ext>
            </a:extLst>
          </p:cNvPr>
          <p:cNvSpPr txBox="1"/>
          <p:nvPr/>
        </p:nvSpPr>
        <p:spPr>
          <a:xfrm>
            <a:off x="3897817" y="3005796"/>
            <a:ext cx="2780708" cy="2354491"/>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Wir bestehen aus: </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Freiwilligen Schüler*innen</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Gewählten Amtsträger*innen</a:t>
            </a:r>
          </a:p>
          <a:p>
            <a:pPr marL="342900" indent="-342900" defTabSz="685800" fontAlgn="auto">
              <a:spcBef>
                <a:spcPts val="0"/>
              </a:spcBef>
              <a:spcAft>
                <a:spcPts val="0"/>
              </a:spcAft>
              <a:buFont typeface="Arial" panose="020B0604020202020204" pitchFamily="34" charset="0"/>
              <a:buChar char="•"/>
            </a:pPr>
            <a:r>
              <a:rPr lang="de-DE" dirty="0">
                <a:solidFill>
                  <a:prstClr val="white"/>
                </a:solidFill>
                <a:latin typeface="Calibri" panose="020F0502020204030204"/>
                <a:cs typeface="+mn-cs"/>
              </a:rPr>
              <a:t>Gewählten Vertrauenslehrer*innen</a:t>
            </a:r>
          </a:p>
          <a:p>
            <a:pPr marL="342900" indent="-342900" defTabSz="685800" fontAlgn="auto">
              <a:spcBef>
                <a:spcPts val="0"/>
              </a:spcBef>
              <a:spcAft>
                <a:spcPts val="0"/>
              </a:spcAft>
              <a:buFont typeface="Arial" panose="020B0604020202020204" pitchFamily="34" charset="0"/>
              <a:buChar char="•"/>
            </a:pPr>
            <a:endParaRPr lang="de-DE" sz="2100" dirty="0">
              <a:solidFill>
                <a:prstClr val="white"/>
              </a:solidFill>
              <a:latin typeface="Calibri" panose="020F0502020204030204"/>
              <a:cs typeface="+mn-cs"/>
            </a:endParaRPr>
          </a:p>
        </p:txBody>
      </p:sp>
      <p:pic>
        <p:nvPicPr>
          <p:cNvPr id="22" name="Grafik 21" descr="Ein Bild, das Text, Screenshot, Schrift, Kreis enthält.&#10;&#10;Automatisch generierte Beschreibung">
            <a:extLst>
              <a:ext uri="{FF2B5EF4-FFF2-40B4-BE49-F238E27FC236}">
                <a16:creationId xmlns:a16="http://schemas.microsoft.com/office/drawing/2014/main" id="{C70E04A8-87F6-A096-E30C-09E7DB4D7AD2}"/>
              </a:ext>
            </a:extLst>
          </p:cNvPr>
          <p:cNvPicPr>
            <a:picLocks noChangeAspect="1"/>
          </p:cNvPicPr>
          <p:nvPr/>
        </p:nvPicPr>
        <p:blipFill rotWithShape="1">
          <a:blip r:embed="rId4"/>
          <a:srcRect l="9556" t="9763" r="7233" b="11187"/>
          <a:stretch/>
        </p:blipFill>
        <p:spPr>
          <a:xfrm>
            <a:off x="7494444" y="1135856"/>
            <a:ext cx="1328570" cy="1514700"/>
          </a:xfrm>
          <a:prstGeom prst="rect">
            <a:avLst/>
          </a:prstGeom>
        </p:spPr>
      </p:pic>
      <p:sp>
        <p:nvSpPr>
          <p:cNvPr id="23" name="Textfeld 22">
            <a:extLst>
              <a:ext uri="{FF2B5EF4-FFF2-40B4-BE49-F238E27FC236}">
                <a16:creationId xmlns:a16="http://schemas.microsoft.com/office/drawing/2014/main" id="{3F9FD3B4-1135-15B6-3285-AED1E034478C}"/>
              </a:ext>
            </a:extLst>
          </p:cNvPr>
          <p:cNvSpPr txBox="1"/>
          <p:nvPr/>
        </p:nvSpPr>
        <p:spPr>
          <a:xfrm>
            <a:off x="3958573" y="5220172"/>
            <a:ext cx="5439905" cy="646331"/>
          </a:xfrm>
          <a:prstGeom prst="rect">
            <a:avLst/>
          </a:prstGeom>
          <a:noFill/>
        </p:spPr>
        <p:txBody>
          <a:bodyPr wrap="square" rtlCol="0">
            <a:spAutoFit/>
          </a:bodyPr>
          <a:lstStyle/>
          <a:p>
            <a:pPr defTabSz="685800" fontAlgn="auto">
              <a:spcBef>
                <a:spcPts val="0"/>
              </a:spcBef>
              <a:spcAft>
                <a:spcPts val="0"/>
              </a:spcAft>
            </a:pPr>
            <a:r>
              <a:rPr lang="de-DE" dirty="0">
                <a:solidFill>
                  <a:prstClr val="white"/>
                </a:solidFill>
                <a:latin typeface="Calibri" panose="020F0502020204030204"/>
                <a:cs typeface="+mn-cs"/>
              </a:rPr>
              <a:t>Mehr zu uns auf der Homepage und auf unserem Instagram-Account!</a:t>
            </a:r>
          </a:p>
        </p:txBody>
      </p:sp>
    </p:spTree>
    <p:extLst>
      <p:ext uri="{BB962C8B-B14F-4D97-AF65-F5344CB8AC3E}">
        <p14:creationId xmlns:p14="http://schemas.microsoft.com/office/powerpoint/2010/main" val="855618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4200"/>
          </a:xfrm>
        </p:spPr>
        <p:txBody>
          <a:bodyPr rtlCol="0"/>
          <a:lstStyle/>
          <a:p>
            <a:pPr eaLnBrk="1" fontAlgn="auto" hangingPunct="1">
              <a:spcAft>
                <a:spcPts val="0"/>
              </a:spcAft>
              <a:defRPr/>
            </a:pPr>
            <a:r>
              <a:rPr lang="de-DE" dirty="0">
                <a:solidFill>
                  <a:srgbClr val="2C9E88"/>
                </a:solidFill>
              </a:rPr>
              <a:t>Worauf wir hinweisen …</a:t>
            </a:r>
          </a:p>
        </p:txBody>
      </p:sp>
      <p:sp>
        <p:nvSpPr>
          <p:cNvPr id="7172"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400518-2919-499B-B49E-E9472B1CF6AD}" type="slidenum">
              <a:rPr lang="de-DE" altLang="de-DE" smtClean="0"/>
              <a:pPr fontAlgn="base">
                <a:spcBef>
                  <a:spcPct val="0"/>
                </a:spcBef>
                <a:spcAft>
                  <a:spcPct val="0"/>
                </a:spcAft>
                <a:defRPr/>
              </a:pPr>
              <a:t>15</a:t>
            </a:fld>
            <a:endParaRPr lang="de-DE" altLang="de-DE"/>
          </a:p>
        </p:txBody>
      </p:sp>
      <p:graphicFrame>
        <p:nvGraphicFramePr>
          <p:cNvPr id="7" name="Diagramm 6"/>
          <p:cNvGraphicFramePr/>
          <p:nvPr/>
        </p:nvGraphicFramePr>
        <p:xfrm>
          <a:off x="446737" y="792292"/>
          <a:ext cx="8047630" cy="307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AutoShape 2"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198" name="AutoShape 4"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199" name="AutoShape 6"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sp>
        <p:nvSpPr>
          <p:cNvPr id="8200" name="AutoShape 8" descr="data:image/jpeg;base64,/9j/4AAQSkZJRgABAQAAAQABAAD/2wCEAAkGBhISERUUExQVFBUWFxQVFxgXGBoXFxQUGxQWFhcYGBcYHCYeFxkkGRcUHy8gIycpLSwsGh4xNTAqNSYrLCkBCQoKDgwOGg8PGjAlHSQsLCosKSksLSwpLCwpKiwsLCwpKSwsLCwpKSwsLCwsKSwsLCwsLCwsKSwsLCwsLCksLP/AABEIAIcA8AMBIgACEQEDEQH/xAAbAAABBQEBAAAAAAAAAAAAAAAGAQIDBAUAB//EAEYQAAECBAMEBgYFCwQCAwAAAAECEQADBCEFEjEGQVFhEyIycZHRB0JSU4GhFCNikrEVFhczQ1SCwdLh8CQ0cqJEY2Tx8v/EABoBAAIDAQEAAAAAAAAAAAAAAAMEAAECBQb/xAAyEQABBAECBAMGBgMBAAAAAAABAAIDEQQSIRMxQZEiUaEUMlJhcYEjQlOxweEV0fAF/9oADAMBAAIRAxEAPwD0gmEeGlUNKo2qT80BGJYZOVNWpEtTFRIcc4MiqGlcU5gdzVg1yQMrCaj3Zi3iJUJJ6SWvIlLqIB0SHgt6SIZ9YhAJUQAA5fhrpCsuJHJRNikeHJkhPhQRhHpMoZaSlQmG6SPqibJSlIPfaIZHpKpSgZukKx0gA6J7KIbrbiwv/hgHxenedMMpK1IK1FByK7JJIs1uEVUYbO16NbAZtGZLs99zwQAOboBvZZfI/VrPNej0u16JpZKVj/knL4RoUNYuaCpKCwLF7F9f5wC4Ti0uV+sBBSWNtDwMFOHbWU4SfrEpc6E8hHn8zAjiZbbtdPGy3SOpx2RBTUs1ZYJYsTcxGuWtnBS2QzN46oLE6cYztncfpZU3MqoRfMXNmdJDPwv8hFip2koxmSJ6VK6MgLspyVhW+7gl201eDY3/AJ2O+O3k/st5OS+N+mM2FIqnqAWyfMQolTt6PmIrL2ppgf1ySBbfutwjvzuph+2Hz8o4r4acQGmk40irJSVmGLmdqWTYp7TBiQToeIHhEIwQ+6P3+aTx4pT4RKds6b3w/wC3lDDttTe9+SvKNt4jRQDvVZLYzuSFycASGHRWDN1jucjf9pXjFmRQ5EhKZQCRYC0Vfz2p/eHwPlCfntT+8PgryiyJXcw5QNjHIhW5lEN8tPD1R/OK0zAJRUXlJzHXR/8ALfKIKja2nWAOkWGIVYHUFxu0ionGaUADpZ1tLq4qvpr1lXjbYzW9j7LLtPyKvr2bTYBIHAfO0ZWJbDLmKSU5RlfU668omONUjEdLOvrdd+rl/CLVLtdTSs2VczrKKi4UXNnvBGtcw20m/ooNPWlhzPR3NI7SE83P8m/GNWk2QVLSkHKcoSH00ixP2+pWyqmLZVmyqv4RCjbOiBspb9yz+JvByZXgar7LJZGDtSNvysn2VfLziniG1UuTlzIWcxYNl1+JgUO2FIWuu32V2jTr8LqVBCpCVpuFEhTOnUb4ejyclzqo9h/tLDHxr3I7rUXtigJzGVNZnFhfuvGhTYwFpCsiwCAb6hxvEDk2hxBScozpPtdJf5EsebHujRoKOqShKVZiQACSvVuZMHklyAAWg9kLhwaiHUPvaJBHQiRaHR0wuYVGVQ0qhCYjUqNLKjmViBqoDvMQqxKX7afGBfEZZ6aY3tHziDolcD4HyhYyuvkihgRTOxeWBYvyED2L4wiaEskuC92iJym5CvglRPgBGWVKZ8kz4oUP5QGSSQ7ALoYkMLrMh9UWIkT6iUgy5olZiWbWxuLCLlXXzEUZUVOezmAY9q2t2h+y08mnkEIWQy7hJYdY6vFjEOkRTMiSFEK7KnKbqN8ymgsQEbfCd+6HJJxJNBrTf/brx/aeUtcybNSA0xQVzcC7wPZZg3CPScYwCrnlShILk6JysC2mvKBtWxldmYU8x+7+8AeXONuCM+KJvun1Q4FzOAiVFRMHqiN87CYg7fR5j7tPOL42TxLT6K7ADRL2AA9bhAXDyCx4R1QumvWNUDxiVOJjfLPwUPKCY7H4k3+2s/2fj60RHYrEM6F/RiMpe2UPd79aMBgPMLWr5rAGJS/YX4piKfPkqLtMFmtl79W5RtD0eVx/YK8U+cWJGwNckN9HJu+qeDce+NaWjcKE2hvppX/t/wCvEHhyhE1EkN+us3s7n3tzMFg2Grf3Zu4o58+cIrYOtYj6Mz/aRyPHlEvzWaCHKfFJKQE5ZpbizxJ+WpPsTPAQSj0f1yi4p+LstAJdt72/uYkHo8rX/wBqPvov84nADt9K0H1tYQv+WpPszPARDPxOnUzpmWfRhw8oL/0cVrXpg3/NH+cYd+jmu1NMC7eujSNtgDd9Kp0l9QgOfVySpOVK2F7twMEGHbITp6EzUyVGWtNiFJBIcji4MWMY2HqZTKmSQgG3bQb2HHmIPdlJwlUkmUoEKAytY3Ky1wW3wwxrOTtkKWwA8fRCFJsNPACRJIHNaPnePTaeXlQlPBKR4ACJDb/7EIhYIcaGGWQtjJLRzSTpC7Yp0KISFEEKylhY6FEUrVZUQqMSriFUWsqGYYEsR2onSpikFEstvdQez8YJqqqCWfeWEB2MYXOmz1LAlsdOsxLWDhoXleBtaZhhc/cCwk/PGaf2SPvGLcnGysMUEPwvEcrYSsYH6m7ftRv01ET1WFzaWXnmBCkuUkoWFsd9hwjJLgLKsMDjQ5o9wunlyKeVKzKVmSCLB2UXJ1Zg9+ELWqRI6uRSk9GpWmZOVIDguddNdX5QMztt8PWiWFma6UoSRkcEBnDF9WZxfnDa7bqgMrIhC7ApAykMFHrNfg8abwB4gd1jhzciNlYrSkInTkOSgyqkBdkupIsGLhgfHvizgU9U+WmboVOSA5AIJHF4GsW2xplU02WjpCpcuVLAKAAMrDUa6b3iDZvbiTTyES1CZmGZ2Ta5J1eN5T2HHtp8WrpzqlUMUnHpw8NdfO0ZV+GdKQVKIYZWBIBDg3D62ENThADsoh9W+e+B+Z6R5AbqTS4fsjzhw9IMo6SpxYP2RpbnzjiVJy3XT0MRBKw3LcLLmxPxf4ROmSr2ngbl7dJVpInn+FP9UWEbUqN/o8z4qlj8VxgxvJ3C0GtpbUynVuUB8CfwUIgmU0/1Vy/ilf8AXFaVjKleoE98yX/VF5E9x25Q/jH8orgP8lPChrabF66lSggU6wokaTAxDH2oyKHbfEFzUJ6GSylBOq955q5wS7R4Aqs6JCJ0gMo6qLkkABmHIxFh3onqJc1CzOkkJUlRAzOWL8I9JiYmG7F/F9+j5/ZcLJlyW5FM9zb+1Qqds8UkLUgU0pWU6jOdWO5cUz6TcUcj6JLJH2Zn9UFuJej6fMmqX00kBR4KcWaBfENi50qeUCplBRD2zglmt2b7o6ELcRsTQ51Gh3S7vaXyHQLFnsoP0oYn+6yu5l8/t8j4RBU+lvEUjMaaSAGvlmNwHrco0qLYOfMmCX9KQCxI7ZFg3AcSI0JnohnKGU1SFDgUqbjx5wSsQ8nD1WCchvNv7Lz3HPSXV1SUhcuSMpcZQscOKuURSNta3KGloKUnM7K9Uvrm4wQTPRvOch5ViR2lf0w5Ho7qgkpStASdQFqANmuGgT8TEJ1WL+6IMrI0hpBocuSsbE7YVNVUdHMQhMtWY5kg9sJLDrG+/wCUeiypeUAcIBNlthZ1NUomrKMqQrsqc3SQN0HogORpDqYbC3CXEW4UUsKI6FhZHSwsIIWKUVRcRKiZUQri1Sx8alrZJSMwBuGObvEZM6qydqWz6O44QTTIyMZo1LAKU5mdw992j2+cKywajqtOwZZibopa1ZVS1y5eVCSoqklTJU/VbUgXa4uYqYqFGSU9CqYTMmFiFqyg6G2j8I84OLTpa5qOkmyUuvKQFC7ixIBLa6cIN/RpiCZhqElZmp+rLrSST2tcwveGSzUyrSzJdEmqliDZmZvkKG7sq8oajZ8u3RfDKqDermgqLLP64uLg/q9Gyh7CzP5eZ1mOJQn6tUwqszpYNve2v+d6xwwfzJ3/ACLh+ULZ/ITayT4GFVQBAcyAO8GBZW1U4esRDDtfN9uIMIfEq/yTvgCK6lemWSk9QDTe5tcxHVVK052lhujAte7JDWN98B83HlK1IhoxpQ4QQYrR1Qjmvd+VF+H4ktiFSwAd9/AudIn+lFVihJA06wHgSr8YCjjizvhoxlXKK9lYTdqxmy1VIynL0ytdyXWm3D1/8aIk1akdZkEguMqgWLjUBTwJ/llXLwhU4ovh8jFjGYOqntcvwozw7aH/AFElS0oQlCwTlSoMHDk9YvYQeq25o/en4BXlHiQxKb7J+6YvU2LDIErkzFKv1kuPabcbXH3ecGa2NvVLySSPqwvW1bcUXvD91UBe0GMJmVZmyhmSEgAuQX6vE8RA5LxJLB6ecVMLuWdrlsnHdEsvFmsaWabkiytCzAsm7AfM/AcscUgolbgmlhdYF/VEOFbTSRPBqXAynR9WLWTusYO8Ox2mQQmUFvMAWAxJUGDG54NHj02cor6SXInIUAlrLLEKuXyg3R1bNxjewTpAZJImgpQQTkVmfqgPbl4QB7mY7BpN7pmJhyHHU2qGwGyLqzFDLdUyVNTqdEk3c6BXIwym2okqWlDTAVkJDoIS5DsTugb2ixiajL1ZiszpKShQJBSsPcPZ4wNnKqpXVSUlM0jpEkkoUAwuSS0GhmY9uolKywvaRTei9fBh4iCXOB3xOIIHA8kKqThCwghYtQJYWEhYiiqriFUTLiFZjLyQ0kKDc7qrU0k9+qEfFz8hFSfR1KQDnp0lWZgrMCWDlr3YXjTXiRF2NocNqpEyUpIWkqKVdUPwIaObiTySOIk9RScmjY0eBAFbjE0E9WnVvcJdw7PrcPvihS185dVJJShCAohWQFLvxGioP04SsKzCVmBQlLGWdc2/X8Tr3xVxfBZ8xBCKe/JIH4xeRO9j6ZZ+38q44mltu2+6rYwlCpLpKM51AABJBy6jUxsbNUNOaOSVZAQFO6UEq6yhdwTu3QEHZOuH/iL/AOvnEY2brN9JM+6POBMyZY7thVugY91hyIsYNOKd52Qjo1uEoT0mfOQhQDOC+UObM/dALhqEzFEMgaXUlIcDiWjc/Nur/dZn3R5wg2Wqv3WZ93+8R2dIfyFX7K34ltSpshMsMZfaRbqv2g9heLeJ4rKEzqqQRlRoR7AeMCXszUA/7aZ92LCNnZ/7svd6vd5Qs6d7m0Wn1TuM1sTtWxV5OLSz6yR8RFCqXmU6ZstuBI1+BiUbOTvcL3+rEqdnJvuVfdMAEz2nYHsV0RM3pSrSwR+3l+PkYnRVkf8AkJ8bRL+bkz3S93qmOGzEz3a/umBuypPhPYqcQHmQpk4p/wDISLC12dvOOnYmP3hL8n4QidmFe7V90+USp2YPu1eB8oHxpPhPYrFt808YtLIfpW53ipN2hkqSSmpSpixyuW8NN8b1HsxKMopWkjMFA2ILG0ZmGej6RSpmEZppVlA6rMAX0DuecdVsAEXE61dLmyZDjKGhu3JZaccR70n4GNKgnKUxClMRrlf4h4VSKRCsqkgKGoNiPhEEjFeuUS5K1hLtkD9Xi3CAYrhO4tfsmMgvYy2t/dM2hpJsydLUkKmAJIJYBtba84kmUS5gKUoVKJlzEhbdklBA0Ls8a1JNUr9lNR/yQQPGLiY6bcRmmgVzX5b6DXN5X59fuvNZexVYJKZYlpCgpZMzOLhQSAGbQMTc790eqJiNMSJh5oI6pFPELCCHCLUSx0dCxFSqLiExMoREqIohHG8YqZUxSAZaw2pSUm45EiMHCKlUtf1gsX6w3d4jYxzDatc1SxKSoHTKsOwtvAjCrJq5VpstaO8OD8RCUmu+SYZppekK9IFHlAzq3eord8Iq4rthSz5KpUpalTFFOVIQsEsXLdW9nsLx5mirQo2IjepKRkhfBiD3XimPLSiHxBHWHbQSJRn51LGZZICpZRogaWD/ABjXp64LAUkKUDoQHGkebT8TKpy050pc5s6iDlUCyn3gHSDbAE5ZUkCYlQSuaXS7FOZrPDB/EKDehalXjEuWAVhYBLA5SXPCz3ikja2mOnSHulrbxaI8cUlMgBS8n1yCPWJ+sdviPC8CEyTSlRJqHuFWl2PXUGDncl/l3QNzaK22S0dysekqIAExzp9VM/HK0Up2IyRmHST03U/1Uwtm3dnvaAOgrjnlkB1Z0EMNbN+GW/dF3GcQ/wBYtIsOoODnXXfrAtSOBZpE03aOmQ+apmpYAF5UwNqzui2+IZu21AX/ANYRZuwu2mvVvb8TAxV4gPrusW6gbc+YnWMIVQMtQHWJyhjzUNDvi2HUqdsvRFbaUDkitbllVb/q/GEG19EAFfTixb1VXH3fnADUiSZeYJBWVrdwxSyDYW0Dj5QuIUFPll9Ujqpc7s2Udrl3Rbtlhpsr0FO29Ayv9VuTfIuxAABum7kPaGytr6JSVAVhO/srsLAbr6Hx7o87rMJl9G6M11MX1cJ3/PwiKiwEqQtSNEhRPIZOr4v+MVZWivQztnQAACtY7zlmEmx1Dc/kOESS9tqNRBFYCN4CF3YNqRa5f4R48cKIV1tAQ7bw3DfprG3LTLKcw0IKjuZWUC3eoKHxjZaQFnUtLE8bkfTCsTAtDOCx6108e6NXDNrKbp8/S9EnKxOUnN1gWsLOIEcRmJBIy6gZS40ysLe1r8PnizQCokJ9UDiTaxPOFxAPeCbOSZC0OHSuZXt9PtpRlDJnBZy65VXtzEZuHY3MmKylCBpcKPlHneDSlgWlrIYBwlRFvhBPgJWmY/RzBfehQDM3CL1yN5IUjGabdzvzR5KLh4lEQ0gORL2LXicCOi3cC1ziniFEIIcItRdCtHCFiKlVVEEyJ1RBMiKKBcatZXSArIuWjKkJzEozG6XGidbHWMlcSnFFODlQSnQsXFm1fhFir3VG+ilrcDpznKZErLlJJbIW6MKDW490eeVqlJSvIUoIllaSWIBztd7NzPdBnW4xMJIDErDEAcsoaBPG9npykqzZpacik6+rmFiLsXNrcoZZj+EPNUhuyaJYEDS1zZi8qZ4JJJ7LXAJta/IRq02IYigICZ+UIsns9UF3s19DFqn9G6FryiZOIE3oywSWGV37Ot/xho9GzzVoSuZ1SrUjQFtyfwhpkbH+6EvI8srUVBXVmITWTMqcwBcaDrXA0G8PrxjJVh9Q4HSE5iQGU7nK5+UFkj0TEliZt+aQ9n3jXlFoeioDfNLN6yN4f2YIIY+tIXGd0tCKcPrEPM6ZSSli4Vd1FvhFv82a5Sj9YpRdnK2c2uHOmjHhyglp/RmlQcGazkdpG4sfVjjsHJCspXNBdjdPFvZgnAgHUdlnjSfNYSNiKlTZp/VICiekIY31Bu4bhvEOVskqSgqmOpKWJHTH2iNEm90mDT9F1L72fz6yP6IrVPo1pwUhEyccwJupO7+CFsfNw5HhjfVv8o0sE7W6ifVM2dwalUiWSGmTs+QhCpiRlVl+sUX1JO8M19YxajaNTlJRKLEiwfS1jwgnpdiVykmWibUoSrUCYAkvxtFD9GiHb634qR/TD8RhDnFxBHTbklX8QgAWD1UXSVTMOhN0sLAl997gWa/yhsudVi46LusxcE9wZomHo4QQW6UkFiM6XfwhD6Nkg6TDr66fKCaofMdlnx/PumGtqlM5kgcQzAButpzPhDE47PSkhS0ApmBFm+yTuv2vxh49HiHuFg3Z1pu27SJEbAJHqLu3rp1BtCedGyWEsjIvsnMCbgzB8l13VqrxVaEpKVpJN9ALgO45QOJ20qgf1t/wi9juzoky3KVX6t1g623RSTsrIyhXW+9ufujj4GRHhudFOLJrluurnQPyYo5WPobjcVzOwoIp2exsrk55hdSlKJbvaNylq0rLB4FMPkIkoCEAsCTcub84I8GDjM3EQ5lQ6SX9CVzceUOpnULVSIeBCJhwhJNpQIc0IIdEUXCFjo6KUVNZiusxRmBfvFfLyiusL94v5eUVqUpaCogmGKJUoeuo+HlBThCgZCHub3+Ji2+IrLtkA4nXrz2SwsLg8Y26CaAoFSisAK6qg4Ds+p5CCLFJmWXMIA/VrbTVrR5xhFbMz3Xbo0ltbvcvv3/KGdbtOm9lIWwAl0gJPyXoFNIBSqYQwSsLGu9LWALRVqdm1KmzFCYUkArcJsXcsDmgel4zOS4ExTHc/CHr2hn75q7htd3CNM4jPdKXllheeRpOyzB66/h/+oQ5/eTPH+8VPpij6x8YcJpPrGGOK9ED8D4Hd/7VgdIwGddrWtvJ484amSp3Klavp/eGpCuJiVMlZ3mJxnclerB/TPdWBtckeqQe7+8VaraITGJC05QbJA0e5uYlFGv7USJoJn2oRhxIYX8Rgo+aYfmwvboLDX1VRGJJKXzTdW0Duzw1VfZwZjO2gfsv/aNAYZN5+MOGCTTvPiYf4x80vrxv0j3WUa8f+06eqP8ADDE132ZuvsjlfTnG2dnprOHJ4PEacEqN8tX3x5xOOfNTVj/peqqTQoDVRa7Aj5DLEP0v7M7wH9Ma6Nm1vdCu/MNfGMHazBClMvtoct2tesnek84DNlmNuop3HZizPDBH6pKpQXZSJpAPBPHjlh1TTMkNmbMAxIOpH2REErZxAVL661ZlJtmPn8IOEbJ09nSTyJ3xzbjyrfXi810DlR47A1jfDvt9EMTadkZiouA+644aaw+RjBljq3fiR/JIhPoiEVk1AZkmySX1HA6xrpSn2U/dT5QZk7yC2Q2kIvZ2Eucy7+23kr2GVJmSkrLX4d8XBGdKmEBhYcAAB4CJBPVxjJcEB1Ekjkr8LFDp1cflC9Mv2vlFWFmloR0Z/Tr9r5QvTr9oeESwrpZizFWYY6OgStVpio4YxOlpAQpgNzA/iI6OiiSOSugVW2k2lmyqILKiVLWZVgAGKCp9LGwjcw7YyV0UsqnTlKWlJYlJLlOY3y898dHRmSRwDKPVRsbSSCmL2LlJ1M4HKVNnRu3dnujAxihCaiXJlqX1spUVZTlSQ4bq3LBR+AhI6GXSvHVIyxtA2Cm2VpBOn1UuY7SVpShsrlJzG/U1YCC1Gz8kaZvEf0x0dGy91DdbjjaW8kv5MlD2vH+0NPQJOUkg96uAO7vjo6Cb1zWtDb5JeklvY729bviVNQketufQ8SP5GEjoy55WgwLl16W7ZFnsPMc4jVVbhPWDe2RJ0D+zHR0Yc40rDQq5mVCiAio1Dh5adGB/nDF/TR+2Qf4B5QkdAnyODLRI42udRVCsxCvTotJ/hT5QOY3X1c0DpCDlchgkXsd3cI6Oi4362U7dFLOG+2GisVWL1EsFYV1ksRZOoIi7Q+kHEVozdKnf6iPKEjoVk/DcQzb6I8j3OjDnGzdb/ULZxbaVEj6KqZITOnVKcylqOQDrBGiUl9eWkaOBbQfSjNAlJl9DMMvqqKgpt90htI6OjOMwFgk6lDnNSFo5BbKIkELHQ0gJwhY6OiKJY4x0dEUX/9k="/>
          <p:cNvSpPr>
            <a:spLocks noChangeAspect="1" noChangeArrowheads="1"/>
          </p:cNvSpPr>
          <p:nvPr/>
        </p:nvSpPr>
        <p:spPr bwMode="auto">
          <a:xfrm>
            <a:off x="155575" y="-617538"/>
            <a:ext cx="22860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DE" altLang="de-DE" sz="1800"/>
          </a:p>
        </p:txBody>
      </p:sp>
      <p:pic>
        <p:nvPicPr>
          <p:cNvPr id="13" name="Grafik 12" descr="Schulbücher.jpg"/>
          <p:cNvPicPr>
            <a:picLocks noChangeAspect="1"/>
          </p:cNvPicPr>
          <p:nvPr/>
        </p:nvPicPr>
        <p:blipFill>
          <a:blip r:embed="rId7" cstate="print"/>
          <a:srcRect r="14018" b="14021"/>
          <a:stretch>
            <a:fillRect/>
          </a:stretch>
        </p:blipFill>
        <p:spPr>
          <a:xfrm>
            <a:off x="2514627" y="3843906"/>
            <a:ext cx="1826312" cy="1850836"/>
          </a:xfrm>
          <a:prstGeom prst="roundRect">
            <a:avLst/>
          </a:prstGeom>
        </p:spPr>
      </p:pic>
      <p:grpSp>
        <p:nvGrpSpPr>
          <p:cNvPr id="8202" name="Gruppieren 13"/>
          <p:cNvGrpSpPr>
            <a:grpSpLocks/>
          </p:cNvGrpSpPr>
          <p:nvPr/>
        </p:nvGrpSpPr>
        <p:grpSpPr bwMode="auto">
          <a:xfrm>
            <a:off x="2413000" y="4811713"/>
            <a:ext cx="4630738" cy="1411287"/>
            <a:chOff x="3928" y="2323532"/>
            <a:chExt cx="2531782" cy="936625"/>
          </a:xfrm>
        </p:grpSpPr>
        <p:sp>
          <p:nvSpPr>
            <p:cNvPr id="15" name="Rechteck 14"/>
            <p:cNvSpPr/>
            <p:nvPr/>
          </p:nvSpPr>
          <p:spPr>
            <a:xfrm>
              <a:off x="3928" y="2323532"/>
              <a:ext cx="1869543" cy="6932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hteck 15"/>
            <p:cNvSpPr/>
            <p:nvPr/>
          </p:nvSpPr>
          <p:spPr>
            <a:xfrm>
              <a:off x="666167" y="2566907"/>
              <a:ext cx="1869543" cy="6932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170688" rIns="170688" bIns="0" spcCol="1270"/>
            <a:lstStyle/>
            <a:p>
              <a:pPr algn="ctr" defTabSz="1066800" fontAlgn="auto">
                <a:lnSpc>
                  <a:spcPts val="880"/>
                </a:lnSpc>
                <a:spcAft>
                  <a:spcPts val="1200"/>
                </a:spcAft>
                <a:defRPr/>
              </a:pPr>
              <a:r>
                <a:rPr lang="de-DE" sz="2000" dirty="0"/>
                <a:t>Schulbücher </a:t>
              </a:r>
            </a:p>
            <a:p>
              <a:pPr algn="ctr" defTabSz="1066800" fontAlgn="auto">
                <a:lnSpc>
                  <a:spcPts val="880"/>
                </a:lnSpc>
                <a:spcAft>
                  <a:spcPts val="1200"/>
                </a:spcAft>
                <a:defRPr/>
              </a:pPr>
              <a:r>
                <a:rPr lang="de-DE" sz="2000" dirty="0"/>
                <a:t>einbinden und </a:t>
              </a:r>
            </a:p>
            <a:p>
              <a:pPr algn="ctr" defTabSz="1066800" fontAlgn="auto">
                <a:lnSpc>
                  <a:spcPts val="880"/>
                </a:lnSpc>
                <a:spcAft>
                  <a:spcPts val="1200"/>
                </a:spcAft>
                <a:defRPr/>
              </a:pPr>
              <a:r>
                <a:rPr lang="de-DE" sz="2000" dirty="0"/>
                <a:t>pfleglich behandeln!</a:t>
              </a:r>
            </a:p>
          </p:txBody>
        </p:sp>
      </p:grpSp>
      <p:sp>
        <p:nvSpPr>
          <p:cNvPr id="17" name="Fußzeilenplatzhalter 2"/>
          <p:cNvSpPr>
            <a:spLocks noGrp="1"/>
          </p:cNvSpPr>
          <p:nvPr>
            <p:ph type="ftr" sz="quarter" idx="10"/>
          </p:nvPr>
        </p:nvSpPr>
        <p:spPr bwMode="auto">
          <a:xfrm>
            <a:off x="465138" y="6453188"/>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pic>
        <p:nvPicPr>
          <p:cNvPr id="820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508" y="3804052"/>
            <a:ext cx="1771343" cy="1850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sp>
        <p:nvSpPr>
          <p:cNvPr id="8205" name="Textfeld 3"/>
          <p:cNvSpPr txBox="1">
            <a:spLocks noChangeArrowheads="1"/>
          </p:cNvSpPr>
          <p:nvPr/>
        </p:nvSpPr>
        <p:spPr bwMode="auto">
          <a:xfrm>
            <a:off x="419100" y="5700713"/>
            <a:ext cx="209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800" dirty="0"/>
              <a:t>Keine Aufnahmen ohne Genehmigung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274638"/>
            <a:ext cx="8229600" cy="706437"/>
          </a:xfrm>
        </p:spPr>
        <p:txBody>
          <a:bodyPr/>
          <a:lstStyle/>
          <a:p>
            <a:pPr eaLnBrk="1" hangingPunct="1"/>
            <a:r>
              <a:rPr lang="de-DE" altLang="de-DE" dirty="0">
                <a:solidFill>
                  <a:srgbClr val="2C9E88"/>
                </a:solidFill>
                <a:latin typeface="Arial" charset="0"/>
                <a:cs typeface="Arial" charset="0"/>
              </a:rPr>
              <a:t>Rund ums Geld</a:t>
            </a:r>
          </a:p>
        </p:txBody>
      </p:sp>
      <p:sp>
        <p:nvSpPr>
          <p:cNvPr id="8196"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B1E7FF0-363D-4427-80C0-B5AEC31E6CB9}" type="slidenum">
              <a:rPr lang="de-DE" altLang="de-DE" smtClean="0"/>
              <a:pPr fontAlgn="base">
                <a:spcBef>
                  <a:spcPct val="0"/>
                </a:spcBef>
                <a:spcAft>
                  <a:spcPct val="0"/>
                </a:spcAft>
                <a:defRPr/>
              </a:pPr>
              <a:t>16</a:t>
            </a:fld>
            <a:endParaRPr lang="de-DE" altLang="de-DE"/>
          </a:p>
        </p:txBody>
      </p:sp>
      <p:graphicFrame>
        <p:nvGraphicFramePr>
          <p:cNvPr id="7" name="Diagramm 6"/>
          <p:cNvGraphicFramePr/>
          <p:nvPr>
            <p:extLst>
              <p:ext uri="{D42A27DB-BD31-4B8C-83A1-F6EECF244321}">
                <p14:modId xmlns:p14="http://schemas.microsoft.com/office/powerpoint/2010/main" val="942043743"/>
              </p:ext>
            </p:extLst>
          </p:nvPr>
        </p:nvGraphicFramePr>
        <p:xfrm>
          <a:off x="473120" y="1064526"/>
          <a:ext cx="8124968" cy="364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221" name="Gruppieren 5"/>
          <p:cNvGrpSpPr>
            <a:grpSpLocks/>
          </p:cNvGrpSpPr>
          <p:nvPr/>
        </p:nvGrpSpPr>
        <p:grpSpPr bwMode="auto">
          <a:xfrm>
            <a:off x="493713" y="4695825"/>
            <a:ext cx="8091487" cy="576263"/>
            <a:chOff x="13" y="215837"/>
            <a:chExt cx="2475576" cy="576000"/>
          </a:xfrm>
          <a:scene3d>
            <a:camera prst="orthographicFront">
              <a:rot lat="0" lon="0" rev="0"/>
            </a:camera>
            <a:lightRig rig="glow" dir="t">
              <a:rot lat="0" lon="0" rev="4800000"/>
            </a:lightRig>
          </a:scene3d>
        </p:grpSpPr>
        <p:sp>
          <p:nvSpPr>
            <p:cNvPr id="11" name="Rechteck 10"/>
            <p:cNvSpPr/>
            <p:nvPr/>
          </p:nvSpPr>
          <p:spPr>
            <a:xfrm>
              <a:off x="13" y="215837"/>
              <a:ext cx="2475576" cy="576000"/>
            </a:xfrm>
            <a:prstGeom prst="rect">
              <a:avLst/>
            </a:prstGeom>
            <a:ln>
              <a:noFill/>
            </a:ln>
            <a:effectLst>
              <a:outerShdw blurRad="190500" dist="228600" dir="2700000" algn="ctr">
                <a:srgbClr val="000000">
                  <a:alpha val="30000"/>
                </a:srgbClr>
              </a:outerShdw>
            </a:effectLst>
            <a:sp3d prstMaterial="matte">
              <a:bevelT w="127000" h="635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echteck 11"/>
            <p:cNvSpPr/>
            <p:nvPr/>
          </p:nvSpPr>
          <p:spPr>
            <a:xfrm>
              <a:off x="13" y="215837"/>
              <a:ext cx="2475576" cy="576000"/>
            </a:xfrm>
            <a:prstGeom prst="rect">
              <a:avLst/>
            </a:prstGeom>
            <a:solidFill>
              <a:srgbClr val="38A26A"/>
            </a:solid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lIns="142240" tIns="81280" rIns="142240" bIns="81280" spcCol="1270" anchor="ctr"/>
            <a:lstStyle/>
            <a:p>
              <a:pPr algn="ctr" defTabSz="889000" fontAlgn="auto">
                <a:lnSpc>
                  <a:spcPct val="90000"/>
                </a:lnSpc>
                <a:spcAft>
                  <a:spcPct val="35000"/>
                </a:spcAft>
                <a:defRPr/>
              </a:pPr>
              <a:r>
                <a:rPr lang="de-DE" sz="2000" dirty="0"/>
                <a:t>Unterstützung aus Bildungs- und Teilhabepaket</a:t>
              </a:r>
            </a:p>
          </p:txBody>
        </p:sp>
      </p:grpSp>
      <p:grpSp>
        <p:nvGrpSpPr>
          <p:cNvPr id="9222" name="Gruppieren 7"/>
          <p:cNvGrpSpPr>
            <a:grpSpLocks/>
          </p:cNvGrpSpPr>
          <p:nvPr/>
        </p:nvGrpSpPr>
        <p:grpSpPr bwMode="auto">
          <a:xfrm>
            <a:off x="496888" y="5311775"/>
            <a:ext cx="8089900" cy="1076325"/>
            <a:chOff x="2539" y="804549"/>
            <a:chExt cx="2475576" cy="2582015"/>
          </a:xfrm>
        </p:grpSpPr>
        <p:sp>
          <p:nvSpPr>
            <p:cNvPr id="9" name="Rechteck 8"/>
            <p:cNvSpPr/>
            <p:nvPr/>
          </p:nvSpPr>
          <p:spPr>
            <a:xfrm>
              <a:off x="2539" y="804549"/>
              <a:ext cx="2475576" cy="2090748"/>
            </a:xfrm>
            <a:prstGeom prst="rect">
              <a:avLst/>
            </a:prstGeom>
            <a:solidFill>
              <a:srgbClr val="38A26A">
                <a:alpha val="36000"/>
              </a:srgb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fontAlgn="auto">
                <a:spcBef>
                  <a:spcPts val="0"/>
                </a:spcBef>
                <a:spcAft>
                  <a:spcPts val="0"/>
                </a:spcAft>
                <a:defRPr/>
              </a:pPr>
              <a:r>
                <a:rPr lang="de-DE" dirty="0"/>
                <a:t>Entsprechende Formulare sind im Sekretariat erhältlich oder können über den Klassenlehrer angefordert werden. Ebenso stehen noch Bildungsgutscheine im Rahmen von „Aufholen“ nach Corona zur Verfügung.</a:t>
              </a:r>
            </a:p>
          </p:txBody>
        </p:sp>
        <p:sp>
          <p:nvSpPr>
            <p:cNvPr id="10" name="Rechteck 9"/>
            <p:cNvSpPr/>
            <p:nvPr/>
          </p:nvSpPr>
          <p:spPr>
            <a:xfrm>
              <a:off x="2539" y="804549"/>
              <a:ext cx="2475576" cy="25820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42240" bIns="160020" spcCol="1270"/>
            <a:lstStyle/>
            <a:p>
              <a:pPr marL="228600" lvl="1" indent="-228600" defTabSz="889000" fontAlgn="auto">
                <a:lnSpc>
                  <a:spcPct val="90000"/>
                </a:lnSpc>
                <a:spcAft>
                  <a:spcPct val="15000"/>
                </a:spcAft>
                <a:buFontTx/>
                <a:buChar char="••"/>
                <a:defRPr/>
              </a:pPr>
              <a:endParaRPr lang="de-DE" sz="2000" dirty="0"/>
            </a:p>
          </p:txBody>
        </p:sp>
      </p:grpSp>
      <p:sp>
        <p:nvSpPr>
          <p:cNvPr id="14"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57200" y="274638"/>
            <a:ext cx="8229600" cy="706437"/>
          </a:xfrm>
        </p:spPr>
        <p:txBody>
          <a:bodyPr/>
          <a:lstStyle/>
          <a:p>
            <a:pPr eaLnBrk="1" hangingPunct="1"/>
            <a:r>
              <a:rPr lang="de-DE" altLang="de-DE" dirty="0">
                <a:solidFill>
                  <a:srgbClr val="2C9E88"/>
                </a:solidFill>
                <a:latin typeface="Arial" charset="0"/>
                <a:cs typeface="Arial" charset="0"/>
              </a:rPr>
              <a:t>Schulzeitung: Der Turm</a:t>
            </a:r>
          </a:p>
        </p:txBody>
      </p:sp>
      <p:sp>
        <p:nvSpPr>
          <p:cNvPr id="9220"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E20B44-2047-41E8-949E-BE28A1C308A8}" type="slidenum">
              <a:rPr lang="de-DE" altLang="de-DE" smtClean="0"/>
              <a:pPr fontAlgn="base">
                <a:spcBef>
                  <a:spcPct val="0"/>
                </a:spcBef>
                <a:spcAft>
                  <a:spcPct val="0"/>
                </a:spcAft>
                <a:defRPr/>
              </a:pPr>
              <a:t>17</a:t>
            </a:fld>
            <a:endParaRPr lang="de-DE" altLang="de-DE"/>
          </a:p>
        </p:txBody>
      </p:sp>
      <p:sp>
        <p:nvSpPr>
          <p:cNvPr id="6" name="Inhaltsplatzhalter 5"/>
          <p:cNvSpPr>
            <a:spLocks noGrp="1"/>
          </p:cNvSpPr>
          <p:nvPr>
            <p:ph idx="1"/>
          </p:nvPr>
        </p:nvSpPr>
        <p:spPr>
          <a:xfrm>
            <a:off x="457200" y="1196975"/>
            <a:ext cx="8128000" cy="4929188"/>
          </a:xfrm>
        </p:spPr>
        <p:txBody>
          <a:bodyPr rtlCol="0">
            <a:normAutofit/>
          </a:bodyPr>
          <a:lstStyle/>
          <a:p>
            <a:pPr eaLnBrk="1" fontAlgn="auto" hangingPunct="1">
              <a:spcAft>
                <a:spcPts val="0"/>
              </a:spcAft>
              <a:buFont typeface="Arial" pitchFamily="34" charset="0"/>
              <a:buNone/>
              <a:defRPr/>
            </a:pPr>
            <a:r>
              <a:rPr lang="de-DE" dirty="0"/>
              <a:t>Wir freuen uns über Inserenten für unsere</a:t>
            </a:r>
          </a:p>
          <a:p>
            <a:pPr eaLnBrk="1" fontAlgn="auto" hangingPunct="1">
              <a:spcAft>
                <a:spcPts val="0"/>
              </a:spcAft>
              <a:buFont typeface="Arial" pitchFamily="34" charset="0"/>
              <a:buNone/>
              <a:defRPr/>
            </a:pPr>
            <a:r>
              <a:rPr lang="de-DE" dirty="0"/>
              <a:t>Schulzeitung </a:t>
            </a:r>
            <a:r>
              <a:rPr lang="de-DE" i="1" dirty="0"/>
              <a:t>Der Turm.</a:t>
            </a:r>
            <a:endParaRPr lang="de-DE" b="1" i="1"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endParaRPr lang="de-DE" dirty="0"/>
          </a:p>
          <a:p>
            <a:pPr eaLnBrk="1" fontAlgn="auto" hangingPunct="1">
              <a:spcAft>
                <a:spcPts val="0"/>
              </a:spcAft>
              <a:buFont typeface="Arial" pitchFamily="34" charset="0"/>
              <a:buNone/>
              <a:defRPr/>
            </a:pPr>
            <a:r>
              <a:rPr lang="de-DE" dirty="0"/>
              <a:t>Anfragen bitte bis Ende September an Herrn Franke</a:t>
            </a:r>
          </a:p>
          <a:p>
            <a:pPr eaLnBrk="1" fontAlgn="auto" hangingPunct="1">
              <a:spcAft>
                <a:spcPts val="0"/>
              </a:spcAft>
              <a:buFont typeface="Arial" pitchFamily="34" charset="0"/>
              <a:buNone/>
              <a:defRPr/>
            </a:pPr>
            <a:endParaRPr lang="de-DE" dirty="0"/>
          </a:p>
        </p:txBody>
      </p:sp>
      <p:graphicFrame>
        <p:nvGraphicFramePr>
          <p:cNvPr id="8" name="Diagramm 7"/>
          <p:cNvGraphicFramePr/>
          <p:nvPr>
            <p:extLst>
              <p:ext uri="{D42A27DB-BD31-4B8C-83A1-F6EECF244321}">
                <p14:modId xmlns:p14="http://schemas.microsoft.com/office/powerpoint/2010/main" val="2440822900"/>
              </p:ext>
            </p:extLst>
          </p:nvPr>
        </p:nvGraphicFramePr>
        <p:xfrm>
          <a:off x="1173708" y="2243164"/>
          <a:ext cx="4476464" cy="362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pic>
        <p:nvPicPr>
          <p:cNvPr id="3" name="Grafik 2">
            <a:extLst>
              <a:ext uri="{FF2B5EF4-FFF2-40B4-BE49-F238E27FC236}">
                <a16:creationId xmlns:a16="http://schemas.microsoft.com/office/drawing/2014/main" id="{5CF6716F-6C5F-45B4-87DD-FAA2B1AE1C78}"/>
              </a:ext>
            </a:extLst>
          </p:cNvPr>
          <p:cNvPicPr>
            <a:picLocks noChangeAspect="1"/>
          </p:cNvPicPr>
          <p:nvPr/>
        </p:nvPicPr>
        <p:blipFill>
          <a:blip r:embed="rId7"/>
          <a:stretch>
            <a:fillRect/>
          </a:stretch>
        </p:blipFill>
        <p:spPr>
          <a:xfrm>
            <a:off x="5894818" y="1453341"/>
            <a:ext cx="2219325" cy="33051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A26A">
            <a:alpha val="43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00" dirty="0"/>
              <a:t>Klassen-/Jahrgangsstufenangelegenheiten</a:t>
            </a:r>
          </a:p>
        </p:txBody>
      </p:sp>
      <p:sp>
        <p:nvSpPr>
          <p:cNvPr id="3" name="Inhaltsplatzhalter 2"/>
          <p:cNvSpPr>
            <a:spLocks noGrp="1"/>
          </p:cNvSpPr>
          <p:nvPr>
            <p:ph idx="1"/>
          </p:nvPr>
        </p:nvSpPr>
        <p:spPr>
          <a:xfrm>
            <a:off x="800100" y="1417638"/>
            <a:ext cx="7543800" cy="4171950"/>
          </a:xfrm>
        </p:spPr>
        <p:txBody>
          <a:bodyPr vert="horz" wrap="square" lIns="0" tIns="34290" rIns="0" bIns="34290" numCol="1" rtlCol="0" anchor="t" anchorCtr="0" compatLnSpc="1">
            <a:prstTxWarp prst="textNoShape">
              <a:avLst/>
            </a:prstTxWarp>
            <a:normAutofit/>
          </a:bodyPr>
          <a:lstStyle/>
          <a:p>
            <a:pPr>
              <a:buFont typeface="Arial" panose="020B0604020202020204" pitchFamily="34" charset="0"/>
              <a:buChar char="•"/>
            </a:pPr>
            <a:r>
              <a:rPr lang="de-DE" sz="2400" dirty="0">
                <a:ea typeface="+mn-lt"/>
                <a:cs typeface="+mn-lt"/>
              </a:rPr>
              <a:t>Schülerinnen und Schüler der Klasse 8-10 dürfen Schulgelände mit Erlaubnis der Eltern – </a:t>
            </a:r>
            <a:r>
              <a:rPr lang="de-DE" sz="2400" b="1" dirty="0">
                <a:ea typeface="+mn-lt"/>
                <a:cs typeface="+mn-lt"/>
              </a:rPr>
              <a:t>Antragsformular ausfüllen und abgeben</a:t>
            </a:r>
            <a:r>
              <a:rPr lang="de-DE" sz="2400" dirty="0">
                <a:ea typeface="+mn-lt"/>
                <a:cs typeface="+mn-lt"/>
              </a:rPr>
              <a:t> – verlassen</a:t>
            </a:r>
          </a:p>
          <a:p>
            <a:pPr>
              <a:buFont typeface="Arial" panose="020B0604020202020204" pitchFamily="34" charset="0"/>
              <a:buChar char="•"/>
            </a:pPr>
            <a:endParaRPr lang="de-DE" sz="2400" dirty="0">
              <a:ea typeface="+mn-lt"/>
              <a:cs typeface="+mn-lt"/>
            </a:endParaRPr>
          </a:p>
          <a:p>
            <a:pPr>
              <a:buFont typeface="Arial" panose="020B0604020202020204" pitchFamily="34" charset="0"/>
              <a:buChar char="•"/>
            </a:pPr>
            <a:r>
              <a:rPr lang="de-DE" sz="2400" dirty="0">
                <a:ea typeface="+mn-lt"/>
                <a:cs typeface="+mn-lt"/>
              </a:rPr>
              <a:t>Differenzierungsbereich: Für den jetzigen Jg. 8 wird es am 22. Februar 2024 einen Info-Abend geben.</a:t>
            </a:r>
          </a:p>
          <a:p>
            <a:pPr>
              <a:buFont typeface="Arial" panose="020B0604020202020204" pitchFamily="34" charset="0"/>
              <a:buChar char="•"/>
            </a:pPr>
            <a:endParaRPr lang="de-DE" sz="2400" dirty="0">
              <a:ea typeface="+mn-lt"/>
              <a:cs typeface="+mn-lt"/>
            </a:endParaRPr>
          </a:p>
          <a:p>
            <a:pPr>
              <a:buFont typeface="Arial" panose="020B0604020202020204" pitchFamily="34" charset="0"/>
              <a:buChar char="•"/>
            </a:pPr>
            <a:r>
              <a:rPr lang="de-DE" sz="2400" dirty="0">
                <a:ea typeface="+mn-lt"/>
                <a:cs typeface="+mn-lt"/>
              </a:rPr>
              <a:t>Klasse 8: Skifahrt in Klasse 9</a:t>
            </a:r>
          </a:p>
          <a:p>
            <a:pPr>
              <a:buFont typeface="Arial" panose="020B0604020202020204" pitchFamily="34" charset="0"/>
              <a:buChar char="•"/>
            </a:pPr>
            <a:endParaRPr lang="de-DE" sz="2400" dirty="0">
              <a:latin typeface="Calibri" panose="020F0502020204030204"/>
              <a:sym typeface="Wingdings" panose="05000000000000000000" pitchFamily="2" charset="2"/>
            </a:endParaRPr>
          </a:p>
          <a:p>
            <a:pPr marL="0" indent="0">
              <a:buNone/>
            </a:pPr>
            <a:endParaRPr lang="de-DE" dirty="0"/>
          </a:p>
        </p:txBody>
      </p:sp>
    </p:spTree>
    <p:extLst>
      <p:ext uri="{BB962C8B-B14F-4D97-AF65-F5344CB8AC3E}">
        <p14:creationId xmlns:p14="http://schemas.microsoft.com/office/powerpoint/2010/main" val="232182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A26A">
            <a:alpha val="34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00" dirty="0"/>
              <a:t>Klassen-/Jahrgangsstufenangelegenheiten Klasse </a:t>
            </a:r>
            <a:r>
              <a:rPr lang="de-DE" sz="3000">
                <a:solidFill>
                  <a:srgbClr val="FF0000"/>
                </a:solidFill>
              </a:rPr>
              <a:t>0X</a:t>
            </a:r>
            <a:endParaRPr lang="de-DE" sz="3000" dirty="0">
              <a:solidFill>
                <a:srgbClr val="FF0000"/>
              </a:solidFill>
            </a:endParaRPr>
          </a:p>
        </p:txBody>
      </p:sp>
      <p:sp>
        <p:nvSpPr>
          <p:cNvPr id="3" name="Inhaltsplatzhalter 2"/>
          <p:cNvSpPr>
            <a:spLocks noGrp="1"/>
          </p:cNvSpPr>
          <p:nvPr>
            <p:ph idx="1"/>
          </p:nvPr>
        </p:nvSpPr>
        <p:spPr>
          <a:xfrm>
            <a:off x="800100" y="1417638"/>
            <a:ext cx="7543800" cy="4171950"/>
          </a:xfrm>
        </p:spPr>
        <p:txBody>
          <a:bodyPr vert="horz" wrap="square" lIns="0" tIns="34290" rIns="0" bIns="34290" numCol="1" rtlCol="0" anchor="t" anchorCtr="0" compatLnSpc="1">
            <a:prstTxWarp prst="textNoShape">
              <a:avLst/>
            </a:prstTxWarp>
            <a:normAutofit/>
          </a:bodyPr>
          <a:lstStyle/>
          <a:p>
            <a:pPr>
              <a:buFont typeface="Arial" panose="020B0604020202020204" pitchFamily="34" charset="0"/>
              <a:buChar char="•"/>
            </a:pPr>
            <a:r>
              <a:rPr lang="de-DE" sz="2400" dirty="0"/>
              <a:t>Bei allen schriftlichen Arbeiten steht die Förderung der deutschen Sprache im Fokus </a:t>
            </a:r>
            <a:endParaRPr lang="de-DE" sz="2400" dirty="0">
              <a:cs typeface="Calibri"/>
            </a:endParaRPr>
          </a:p>
          <a:p>
            <a:pPr>
              <a:buFont typeface="Wingdings" panose="05000000000000000000" pitchFamily="2" charset="2"/>
              <a:buChar char="à"/>
            </a:pPr>
            <a:r>
              <a:rPr lang="de-DE" sz="2400" dirty="0">
                <a:sym typeface="Wingdings" panose="05000000000000000000" pitchFamily="2" charset="2"/>
              </a:rPr>
              <a:t>Sprachliche Verstöße können zur Absenkung der Note um bis zu einer Notenstufe führen</a:t>
            </a:r>
          </a:p>
          <a:p>
            <a:pPr>
              <a:buFont typeface="Arial" panose="020B0604020202020204" pitchFamily="34" charset="0"/>
              <a:buChar char="•"/>
            </a:pPr>
            <a:r>
              <a:rPr lang="de-DE" sz="2400" dirty="0">
                <a:ea typeface="+mn-lt"/>
                <a:cs typeface="+mn-lt"/>
              </a:rPr>
              <a:t>Termine Lernstandserhebung: 23.04. bis 14.05.2024</a:t>
            </a:r>
          </a:p>
          <a:p>
            <a:pPr>
              <a:buFont typeface="Arial" panose="020B0604020202020204" pitchFamily="34" charset="0"/>
              <a:buChar char="•"/>
            </a:pPr>
            <a:endParaRPr lang="de-DE" sz="2400" dirty="0">
              <a:ea typeface="+mn-lt"/>
              <a:cs typeface="+mn-lt"/>
            </a:endParaRPr>
          </a:p>
          <a:p>
            <a:pPr>
              <a:buFont typeface="Arial" panose="020B0604020202020204" pitchFamily="34" charset="0"/>
              <a:buChar char="•"/>
            </a:pPr>
            <a:r>
              <a:rPr lang="de-DE" sz="2400" dirty="0">
                <a:ea typeface="+mn-lt"/>
                <a:cs typeface="+mn-lt"/>
              </a:rPr>
              <a:t>Klassenarbeiten: Im Fach Deutsch 2/2, zweistündig </a:t>
            </a:r>
          </a:p>
          <a:p>
            <a:pPr marL="0" indent="0">
              <a:buNone/>
            </a:pPr>
            <a:r>
              <a:rPr lang="de-DE" sz="2400" dirty="0">
                <a:ea typeface="+mn-lt"/>
                <a:cs typeface="+mn-lt"/>
              </a:rPr>
              <a:t>     + Lernstandserhebung</a:t>
            </a:r>
          </a:p>
          <a:p>
            <a:pPr>
              <a:buFont typeface="Arial" panose="020B0604020202020204" pitchFamily="34" charset="0"/>
              <a:buChar char="•"/>
            </a:pPr>
            <a:endParaRPr lang="de-DE" sz="2400" dirty="0">
              <a:ea typeface="+mn-lt"/>
              <a:cs typeface="+mn-lt"/>
            </a:endParaRPr>
          </a:p>
          <a:p>
            <a:pPr>
              <a:buFont typeface="Arial" panose="020B0604020202020204" pitchFamily="34" charset="0"/>
              <a:buChar char="•"/>
            </a:pPr>
            <a:endParaRPr lang="de-DE" sz="2400" dirty="0">
              <a:ea typeface="+mn-lt"/>
              <a:cs typeface="+mn-lt"/>
            </a:endParaRPr>
          </a:p>
          <a:p>
            <a:pPr>
              <a:buFont typeface="Arial" panose="020B0604020202020204" pitchFamily="34" charset="0"/>
              <a:buChar char="•"/>
            </a:pPr>
            <a:endParaRPr lang="de-DE" sz="2400" dirty="0">
              <a:latin typeface="Calibri" panose="020F0502020204030204"/>
              <a:sym typeface="Wingdings" panose="05000000000000000000" pitchFamily="2" charset="2"/>
            </a:endParaRPr>
          </a:p>
          <a:p>
            <a:pPr marL="0" indent="0">
              <a:buNone/>
            </a:pPr>
            <a:endParaRPr lang="de-DE" dirty="0"/>
          </a:p>
        </p:txBody>
      </p:sp>
    </p:spTree>
    <p:extLst>
      <p:ext uri="{BB962C8B-B14F-4D97-AF65-F5344CB8AC3E}">
        <p14:creationId xmlns:p14="http://schemas.microsoft.com/office/powerpoint/2010/main" val="294376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t>Tagesordnungspunkte</a:t>
            </a:r>
          </a:p>
        </p:txBody>
      </p:sp>
      <p:graphicFrame>
        <p:nvGraphicFramePr>
          <p:cNvPr id="14" name="Inhaltsplatzhalter 2">
            <a:extLst>
              <a:ext uri="{FF2B5EF4-FFF2-40B4-BE49-F238E27FC236}">
                <a16:creationId xmlns:a16="http://schemas.microsoft.com/office/drawing/2014/main" id="{CB90ACE3-B99F-4C41-89E1-14E734FE7CA6}"/>
              </a:ext>
            </a:extLst>
          </p:cNvPr>
          <p:cNvGraphicFramePr>
            <a:graphicFrameLocks noGrp="1"/>
          </p:cNvGraphicFramePr>
          <p:nvPr>
            <p:ph idx="1"/>
            <p:extLst>
              <p:ext uri="{D42A27DB-BD31-4B8C-83A1-F6EECF244321}">
                <p14:modId xmlns:p14="http://schemas.microsoft.com/office/powerpoint/2010/main" val="3491850354"/>
              </p:ext>
            </p:extLst>
          </p:nvPr>
        </p:nvGraphicFramePr>
        <p:xfrm>
          <a:off x="822722" y="2431136"/>
          <a:ext cx="7543800" cy="283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37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7FFD3">
            <a:alpha val="19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00" dirty="0"/>
              <a:t>Klassenarbeiten (alt)</a:t>
            </a:r>
          </a:p>
        </p:txBody>
      </p:sp>
      <p:sp>
        <p:nvSpPr>
          <p:cNvPr id="3" name="Inhaltsplatzhalter 2"/>
          <p:cNvSpPr>
            <a:spLocks noGrp="1"/>
          </p:cNvSpPr>
          <p:nvPr>
            <p:ph idx="1"/>
          </p:nvPr>
        </p:nvSpPr>
        <p:spPr>
          <a:xfrm>
            <a:off x="800100" y="1417638"/>
            <a:ext cx="7543800" cy="4171950"/>
          </a:xfrm>
        </p:spPr>
        <p:txBody>
          <a:bodyPr vert="horz" wrap="square" lIns="0" tIns="34290" rIns="0" bIns="34290" numCol="1" rtlCol="0" anchor="t" anchorCtr="0" compatLnSpc="1">
            <a:prstTxWarp prst="textNoShape">
              <a:avLst/>
            </a:prstTxWarp>
            <a:normAutofit/>
          </a:bodyPr>
          <a:lstStyle/>
          <a:p>
            <a:pPr marL="0" indent="0">
              <a:buNone/>
            </a:pPr>
            <a:endParaRPr lang="de-DE" dirty="0"/>
          </a:p>
        </p:txBody>
      </p:sp>
      <p:pic>
        <p:nvPicPr>
          <p:cNvPr id="5" name="Grafik 4">
            <a:extLst>
              <a:ext uri="{FF2B5EF4-FFF2-40B4-BE49-F238E27FC236}">
                <a16:creationId xmlns:a16="http://schemas.microsoft.com/office/drawing/2014/main" id="{12AF8DDD-0FEA-4723-BC77-3C1814FF720C}"/>
              </a:ext>
            </a:extLst>
          </p:cNvPr>
          <p:cNvPicPr>
            <a:picLocks noChangeAspect="1"/>
          </p:cNvPicPr>
          <p:nvPr/>
        </p:nvPicPr>
        <p:blipFill>
          <a:blip r:embed="rId2"/>
          <a:stretch>
            <a:fillRect/>
          </a:stretch>
        </p:blipFill>
        <p:spPr>
          <a:xfrm>
            <a:off x="457200" y="1229591"/>
            <a:ext cx="8403301" cy="4042497"/>
          </a:xfrm>
          <a:prstGeom prst="rect">
            <a:avLst/>
          </a:prstGeom>
        </p:spPr>
      </p:pic>
    </p:spTree>
    <p:extLst>
      <p:ext uri="{BB962C8B-B14F-4D97-AF65-F5344CB8AC3E}">
        <p14:creationId xmlns:p14="http://schemas.microsoft.com/office/powerpoint/2010/main" val="79013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A26A">
            <a:alpha val="20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000" dirty="0"/>
              <a:t>Klassen-/Jahrgangsstufenangelegenheiten</a:t>
            </a:r>
          </a:p>
        </p:txBody>
      </p:sp>
      <p:sp>
        <p:nvSpPr>
          <p:cNvPr id="3" name="Inhaltsplatzhalter 2"/>
          <p:cNvSpPr>
            <a:spLocks noGrp="1"/>
          </p:cNvSpPr>
          <p:nvPr>
            <p:ph idx="1"/>
          </p:nvPr>
        </p:nvSpPr>
        <p:spPr>
          <a:xfrm>
            <a:off x="800100" y="1417638"/>
            <a:ext cx="7543800" cy="4171950"/>
          </a:xfrm>
        </p:spPr>
        <p:txBody>
          <a:bodyPr vert="horz" wrap="square" lIns="0" tIns="34290" rIns="0" bIns="34290" numCol="1" rtlCol="0" anchor="t" anchorCtr="0" compatLnSpc="1">
            <a:prstTxWarp prst="textNoShape">
              <a:avLst/>
            </a:prstTxWarp>
            <a:normAutofit fontScale="92500" lnSpcReduction="20000"/>
          </a:bodyPr>
          <a:lstStyle/>
          <a:p>
            <a:pPr>
              <a:buFont typeface="Arial" panose="020B0604020202020204" pitchFamily="34" charset="0"/>
              <a:buChar char="•"/>
            </a:pPr>
            <a:r>
              <a:rPr lang="de-DE" sz="2400" dirty="0">
                <a:latin typeface="Calibri" panose="020F0502020204030204"/>
                <a:sym typeface="Wingdings" panose="05000000000000000000" pitchFamily="2" charset="2"/>
              </a:rPr>
              <a:t>Sexualbiologische Inhalte in Biologie (folgt Schulgesetz; Inhalte, Methoden und Medien im Fachcurriculum einsehbar)</a:t>
            </a:r>
            <a:endParaRPr lang="de-DE" sz="2400" dirty="0"/>
          </a:p>
          <a:p>
            <a:pPr>
              <a:buFont typeface="Arial" panose="020B0604020202020204" pitchFamily="34" charset="0"/>
              <a:buChar char="•"/>
            </a:pPr>
            <a:r>
              <a:rPr lang="de-DE" sz="2400" dirty="0"/>
              <a:t>Lehrpläne: entsprechen gültigen Richtlinien und Lehrplänen des Landes NRW </a:t>
            </a:r>
            <a:endParaRPr lang="de-DE" sz="2400" dirty="0">
              <a:latin typeface="Calibri" panose="020F0502020204030204"/>
              <a:sym typeface="Wingdings" panose="05000000000000000000" pitchFamily="2" charset="2"/>
            </a:endParaRPr>
          </a:p>
          <a:p>
            <a:pPr marL="0" indent="0">
              <a:buClr>
                <a:srgbClr val="E48312"/>
              </a:buClr>
              <a:buNone/>
              <a:defRPr/>
            </a:pPr>
            <a:r>
              <a:rPr lang="de-DE" sz="2400" dirty="0">
                <a:latin typeface="Calibri" panose="020F0502020204030204"/>
                <a:sym typeface="Wingdings" panose="05000000000000000000" pitchFamily="2" charset="2"/>
              </a:rPr>
              <a:t>Curricula können auf Homepage eingesehen werden</a:t>
            </a:r>
          </a:p>
          <a:p>
            <a:pPr marL="0" indent="0">
              <a:buClr>
                <a:srgbClr val="E48312"/>
              </a:buClr>
              <a:buNone/>
              <a:defRPr/>
            </a:pPr>
            <a:r>
              <a:rPr lang="de-DE" sz="2400" dirty="0">
                <a:latin typeface="Calibri" panose="020F0502020204030204"/>
                <a:sym typeface="Wingdings" panose="05000000000000000000" pitchFamily="2" charset="2"/>
              </a:rPr>
              <a:t>Schwerpunkte Kl. 8: Suchtprävention (</a:t>
            </a:r>
            <a:r>
              <a:rPr lang="de-DE" sz="2400" dirty="0" err="1">
                <a:latin typeface="Calibri" panose="020F0502020204030204"/>
                <a:sym typeface="Wingdings" panose="05000000000000000000" pitchFamily="2" charset="2"/>
              </a:rPr>
              <a:t>Lft</a:t>
            </a:r>
            <a:r>
              <a:rPr lang="de-DE" sz="2400" dirty="0">
                <a:latin typeface="Calibri" panose="020F0502020204030204"/>
                <a:sym typeface="Wingdings" panose="05000000000000000000" pitchFamily="2" charset="2"/>
              </a:rPr>
              <a:t>/Jos) / Medienprävention - Cybermobbing (Ruhr)</a:t>
            </a:r>
          </a:p>
          <a:p>
            <a:pPr marL="0" indent="0">
              <a:buClr>
                <a:srgbClr val="E48312"/>
              </a:buClr>
              <a:buNone/>
              <a:defRPr/>
            </a:pPr>
            <a:r>
              <a:rPr lang="de-DE" sz="2400" dirty="0">
                <a:latin typeface="Calibri" panose="020F0502020204030204"/>
                <a:sym typeface="Wingdings" panose="05000000000000000000" pitchFamily="2" charset="2"/>
              </a:rPr>
              <a:t>Epochenfächer sind versetzungswirksam:</a:t>
            </a:r>
          </a:p>
          <a:p>
            <a:pPr marL="0" indent="0">
              <a:buClr>
                <a:srgbClr val="E48312"/>
              </a:buClr>
              <a:buNone/>
              <a:defRPr/>
            </a:pPr>
            <a:r>
              <a:rPr lang="de-DE" sz="2400" dirty="0">
                <a:latin typeface="Calibri" panose="020F0502020204030204"/>
                <a:sym typeface="Wingdings" panose="05000000000000000000" pitchFamily="2" charset="2"/>
              </a:rPr>
              <a:t>     </a:t>
            </a:r>
            <a:r>
              <a:rPr lang="pl-PL" sz="2400" dirty="0">
                <a:latin typeface="Calibri" panose="020F0502020204030204"/>
                <a:sym typeface="Wingdings" panose="05000000000000000000" pitchFamily="2" charset="2"/>
              </a:rPr>
              <a:t>Kl 8: Mu/Phy/Ch</a:t>
            </a:r>
            <a:endParaRPr lang="de-DE" sz="2400" dirty="0">
              <a:latin typeface="Calibri" panose="020F0502020204030204"/>
              <a:sym typeface="Wingdings" panose="05000000000000000000" pitchFamily="2" charset="2"/>
            </a:endParaRPr>
          </a:p>
          <a:p>
            <a:pPr marL="0" indent="0">
              <a:buClr>
                <a:srgbClr val="E48312"/>
              </a:buClr>
              <a:buNone/>
              <a:defRPr/>
            </a:pPr>
            <a:r>
              <a:rPr lang="de-DE" sz="2400" dirty="0">
                <a:latin typeface="Calibri" panose="020F0502020204030204"/>
                <a:sym typeface="Wingdings" panose="05000000000000000000" pitchFamily="2" charset="2"/>
              </a:rPr>
              <a:t>Höchstverweildauer: Die Höchstverweildauer in der Sekundarstufe I des Gymnasiums beträgt 9 Jahre; nach dem Ausschöpfen der Höchstverweildauer ist ein weiterer Besuch dieser Schulform nicht mehr möglich. </a:t>
            </a:r>
          </a:p>
          <a:p>
            <a:pPr>
              <a:buClr>
                <a:srgbClr val="E48312"/>
              </a:buClr>
              <a:buFont typeface="Wingdings" panose="05000000000000000000" pitchFamily="2" charset="2"/>
              <a:buChar char="à"/>
              <a:defRPr/>
            </a:pPr>
            <a:endParaRPr lang="de-DE" sz="2400" dirty="0">
              <a:latin typeface="Calibri" panose="020F0502020204030204"/>
              <a:sym typeface="Wingdings" panose="05000000000000000000" pitchFamily="2" charset="2"/>
            </a:endParaRPr>
          </a:p>
          <a:p>
            <a:pPr>
              <a:buClr>
                <a:srgbClr val="E48312"/>
              </a:buClr>
              <a:buFont typeface="Wingdings" panose="05000000000000000000" pitchFamily="2" charset="2"/>
              <a:buChar char="à"/>
              <a:defRPr/>
            </a:pPr>
            <a:endParaRPr lang="de-DE" sz="2400" dirty="0">
              <a:latin typeface="Calibri" panose="020F0502020204030204"/>
              <a:sym typeface="Wingdings" panose="05000000000000000000" pitchFamily="2" charset="2"/>
            </a:endParaRPr>
          </a:p>
          <a:p>
            <a:pPr marL="0" indent="0">
              <a:buNone/>
            </a:pPr>
            <a:endParaRPr lang="de-DE" dirty="0"/>
          </a:p>
        </p:txBody>
      </p:sp>
    </p:spTree>
    <p:extLst>
      <p:ext uri="{BB962C8B-B14F-4D97-AF65-F5344CB8AC3E}">
        <p14:creationId xmlns:p14="http://schemas.microsoft.com/office/powerpoint/2010/main" val="2908082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sz="1900" dirty="0">
                <a:solidFill>
                  <a:srgbClr val="2C9E88"/>
                </a:solidFill>
              </a:rPr>
              <a:t>Versetzungsbedingungen Klassen 6-9 nach APO SI </a:t>
            </a:r>
            <a:r>
              <a:rPr lang="de-DE" sz="1900" dirty="0">
                <a:solidFill>
                  <a:schemeClr val="accent1">
                    <a:lumMod val="75000"/>
                  </a:schemeClr>
                </a:solidFill>
              </a:rPr>
              <a:t>(</a:t>
            </a:r>
            <a:r>
              <a:rPr lang="de-DE" sz="1900" dirty="0">
                <a:solidFill>
                  <a:schemeClr val="accent1">
                    <a:lumMod val="75000"/>
                  </a:schemeClr>
                </a:solidFill>
                <a:hlinkClick r:id="rId2"/>
              </a:rPr>
              <a:t>www.Bildungsportal.NRW.de</a:t>
            </a:r>
            <a:r>
              <a:rPr lang="de-DE" sz="1900" dirty="0">
                <a:solidFill>
                  <a:schemeClr val="accent1">
                    <a:lumMod val="75000"/>
                  </a:schemeClr>
                </a:solidFill>
              </a:rPr>
              <a:t>)</a:t>
            </a:r>
          </a:p>
        </p:txBody>
      </p:sp>
      <p:sp>
        <p:nvSpPr>
          <p:cNvPr id="10244"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CED9ED-79D0-48B3-88C6-493D8ED38D41}" type="slidenum">
              <a:rPr lang="de-DE" altLang="de-DE" smtClean="0"/>
              <a:pPr fontAlgn="base">
                <a:spcBef>
                  <a:spcPct val="0"/>
                </a:spcBef>
                <a:spcAft>
                  <a:spcPct val="0"/>
                </a:spcAft>
                <a:defRPr/>
              </a:pPr>
              <a:t>22</a:t>
            </a:fld>
            <a:endParaRPr lang="de-DE" altLang="de-DE"/>
          </a:p>
        </p:txBody>
      </p:sp>
      <p:graphicFrame>
        <p:nvGraphicFramePr>
          <p:cNvPr id="5" name="Tabelle 4"/>
          <p:cNvGraphicFramePr>
            <a:graphicFrameLocks noGrp="1"/>
          </p:cNvGraphicFramePr>
          <p:nvPr/>
        </p:nvGraphicFramePr>
        <p:xfrm>
          <a:off x="615950" y="1217613"/>
          <a:ext cx="7419974" cy="4795828"/>
        </p:xfrm>
        <a:graphic>
          <a:graphicData uri="http://schemas.openxmlformats.org/drawingml/2006/table">
            <a:tbl>
              <a:tblPr/>
              <a:tblGrid>
                <a:gridCol w="632264">
                  <a:extLst>
                    <a:ext uri="{9D8B030D-6E8A-4147-A177-3AD203B41FA5}">
                      <a16:colId xmlns:a16="http://schemas.microsoft.com/office/drawing/2014/main" val="20000"/>
                    </a:ext>
                  </a:extLst>
                </a:gridCol>
                <a:gridCol w="676093">
                  <a:extLst>
                    <a:ext uri="{9D8B030D-6E8A-4147-A177-3AD203B41FA5}">
                      <a16:colId xmlns:a16="http://schemas.microsoft.com/office/drawing/2014/main" val="20001"/>
                    </a:ext>
                  </a:extLst>
                </a:gridCol>
                <a:gridCol w="654178">
                  <a:extLst>
                    <a:ext uri="{9D8B030D-6E8A-4147-A177-3AD203B41FA5}">
                      <a16:colId xmlns:a16="http://schemas.microsoft.com/office/drawing/2014/main" val="20002"/>
                    </a:ext>
                  </a:extLst>
                </a:gridCol>
                <a:gridCol w="654178">
                  <a:extLst>
                    <a:ext uri="{9D8B030D-6E8A-4147-A177-3AD203B41FA5}">
                      <a16:colId xmlns:a16="http://schemas.microsoft.com/office/drawing/2014/main" val="20003"/>
                    </a:ext>
                  </a:extLst>
                </a:gridCol>
                <a:gridCol w="654178">
                  <a:extLst>
                    <a:ext uri="{9D8B030D-6E8A-4147-A177-3AD203B41FA5}">
                      <a16:colId xmlns:a16="http://schemas.microsoft.com/office/drawing/2014/main" val="20004"/>
                    </a:ext>
                  </a:extLst>
                </a:gridCol>
                <a:gridCol w="654178">
                  <a:extLst>
                    <a:ext uri="{9D8B030D-6E8A-4147-A177-3AD203B41FA5}">
                      <a16:colId xmlns:a16="http://schemas.microsoft.com/office/drawing/2014/main" val="20005"/>
                    </a:ext>
                  </a:extLst>
                </a:gridCol>
                <a:gridCol w="654178">
                  <a:extLst>
                    <a:ext uri="{9D8B030D-6E8A-4147-A177-3AD203B41FA5}">
                      <a16:colId xmlns:a16="http://schemas.microsoft.com/office/drawing/2014/main" val="20006"/>
                    </a:ext>
                  </a:extLst>
                </a:gridCol>
                <a:gridCol w="654991">
                  <a:extLst>
                    <a:ext uri="{9D8B030D-6E8A-4147-A177-3AD203B41FA5}">
                      <a16:colId xmlns:a16="http://schemas.microsoft.com/office/drawing/2014/main" val="20007"/>
                    </a:ext>
                  </a:extLst>
                </a:gridCol>
                <a:gridCol w="2185736">
                  <a:extLst>
                    <a:ext uri="{9D8B030D-6E8A-4147-A177-3AD203B41FA5}">
                      <a16:colId xmlns:a16="http://schemas.microsoft.com/office/drawing/2014/main" val="20008"/>
                    </a:ext>
                  </a:extLst>
                </a:gridCol>
              </a:tblGrid>
              <a:tr h="213391">
                <a:tc gridSpan="4">
                  <a:txBody>
                    <a:bodyPr/>
                    <a:lstStyle/>
                    <a:p>
                      <a:pPr>
                        <a:spcAft>
                          <a:spcPts val="0"/>
                        </a:spcAft>
                      </a:pPr>
                      <a:r>
                        <a:rPr lang="de-DE" sz="1000" b="1" dirty="0">
                          <a:effectLst/>
                          <a:latin typeface="Calibri"/>
                          <a:ea typeface="Times New Roman"/>
                          <a:cs typeface="Calibri"/>
                        </a:rPr>
                        <a:t>Fächergruppe I</a:t>
                      </a:r>
                      <a:r>
                        <a:rPr lang="de-DE" sz="1000" dirty="0">
                          <a:effectLst/>
                          <a:latin typeface="Calibri"/>
                          <a:ea typeface="Times New Roman"/>
                          <a:cs typeface="Calibri"/>
                        </a:rPr>
                        <a:t>:</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rowSpan="2" gridSpan="4">
                  <a:txBody>
                    <a:bodyPr/>
                    <a:lstStyle/>
                    <a:p>
                      <a:pPr>
                        <a:spcAft>
                          <a:spcPts val="0"/>
                        </a:spcAft>
                      </a:pPr>
                      <a:r>
                        <a:rPr lang="de-DE" sz="1000" b="1">
                          <a:effectLst/>
                          <a:latin typeface="Calibri"/>
                          <a:ea typeface="Times New Roman"/>
                          <a:cs typeface="Calibri"/>
                        </a:rPr>
                        <a:t>Fächergruppe II</a:t>
                      </a:r>
                      <a:r>
                        <a:rPr lang="de-DE" sz="1000">
                          <a:effectLst/>
                          <a:latin typeface="Calibri"/>
                          <a:ea typeface="Times New Roman"/>
                          <a:cs typeface="Calibri"/>
                        </a:rPr>
                        <a:t>:</a:t>
                      </a:r>
                      <a:endParaRPr lang="de-DE" sz="1000">
                        <a:effectLst/>
                        <a:latin typeface="Times New Roman"/>
                        <a:ea typeface="Times New Roman"/>
                      </a:endParaRPr>
                    </a:p>
                    <a:p>
                      <a:pPr>
                        <a:spcAft>
                          <a:spcPts val="0"/>
                        </a:spcAft>
                      </a:pPr>
                      <a:r>
                        <a:rPr lang="de-DE" sz="1000">
                          <a:effectLst/>
                          <a:latin typeface="Calibri"/>
                          <a:ea typeface="Times New Roman"/>
                          <a:cs typeface="Calibri"/>
                        </a:rPr>
                        <a:t>alle übrigen Fächer</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de-DE"/>
                    </a:p>
                  </a:txBody>
                  <a:tcPr/>
                </a:tc>
                <a:tc rowSpan="2" hMerge="1">
                  <a:txBody>
                    <a:bodyPr/>
                    <a:lstStyle/>
                    <a:p>
                      <a:endParaRPr lang="de-DE"/>
                    </a:p>
                  </a:txBody>
                  <a:tcPr/>
                </a:tc>
                <a:tc rowSpan="2" hMerge="1">
                  <a:txBody>
                    <a:bodyPr/>
                    <a:lstStyle/>
                    <a:p>
                      <a:endParaRPr lang="de-DE"/>
                    </a:p>
                  </a:txBody>
                  <a:tcPr/>
                </a:tc>
                <a:tc rowSpan="2">
                  <a:txBody>
                    <a:bodyPr/>
                    <a:lstStyle/>
                    <a:p>
                      <a:pPr>
                        <a:spcAft>
                          <a:spcPts val="0"/>
                        </a:spcAft>
                      </a:pPr>
                      <a:r>
                        <a:rPr lang="de-DE" sz="1000">
                          <a:effectLst/>
                          <a:latin typeface="Calibri"/>
                          <a:ea typeface="Times New Roman"/>
                          <a:cs typeface="Calibri"/>
                        </a:rPr>
                        <a:t>Versetzungsentscheidung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2662">
                <a:tc>
                  <a:txBody>
                    <a:bodyPr/>
                    <a:lstStyle/>
                    <a:p>
                      <a:pPr algn="ctr">
                        <a:spcAft>
                          <a:spcPts val="0"/>
                        </a:spcAft>
                      </a:pPr>
                      <a:r>
                        <a:rPr lang="de-DE" sz="1000" b="1">
                          <a:effectLst/>
                          <a:latin typeface="Calibri"/>
                          <a:ea typeface="Times New Roman"/>
                          <a:cs typeface="Calibri"/>
                        </a:rPr>
                        <a:t>D</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effectLst/>
                          <a:latin typeface="Calibri"/>
                          <a:ea typeface="Times New Roman"/>
                          <a:cs typeface="Calibri"/>
                        </a:rPr>
                        <a:t>M</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1.FS</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2.FS</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791">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4791">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de-DE" sz="1000" b="1">
                          <a:solidFill>
                            <a:srgbClr val="FF0000"/>
                          </a:solidFill>
                          <a:effectLst/>
                          <a:latin typeface="Calibri"/>
                          <a:ea typeface="Times New Roman"/>
                          <a:cs typeface="Calibri"/>
                        </a:rPr>
                        <a:t>     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effectLst/>
                          <a:latin typeface="Calibri"/>
                          <a:ea typeface="Times New Roman"/>
                          <a:cs typeface="Calibri"/>
                        </a:rPr>
                        <a:t>Versetzung</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Versetzung</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nicht versetzt mit Recht auf </a:t>
                      </a:r>
                      <a:r>
                        <a:rPr lang="de-DE" sz="1000" b="1" u="sng">
                          <a:effectLst/>
                          <a:latin typeface="Calibri"/>
                          <a:ea typeface="Times New Roman"/>
                          <a:cs typeface="Calibri"/>
                        </a:rPr>
                        <a:t>Nachprüfung</a:t>
                      </a:r>
                      <a:r>
                        <a:rPr lang="de-DE" sz="1000" b="1">
                          <a:effectLst/>
                          <a:latin typeface="Calibri"/>
                          <a:ea typeface="Times New Roman"/>
                          <a:cs typeface="Calibri"/>
                        </a:rPr>
                        <a:t> in *)diesem oder in **)  einem der beiden Fächer</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2"/>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3"/>
                  </a:ext>
                </a:extLst>
              </a:tr>
              <a:tr h="174791">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4"/>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5"/>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6"/>
                  </a:ext>
                </a:extLst>
              </a:tr>
              <a:tr h="174791">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7"/>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8"/>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19"/>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0"/>
                  </a:ext>
                </a:extLst>
              </a:tr>
              <a:tr h="174791">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 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3</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1"/>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22"/>
                  </a:ext>
                </a:extLst>
              </a:tr>
              <a:tr h="174791">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Nicht versetzt</a:t>
                      </a:r>
                      <a:endParaRPr lang="de-DE" sz="1000">
                        <a:effectLst/>
                        <a:latin typeface="Times New Roman"/>
                        <a:ea typeface="Times New Roman"/>
                      </a:endParaRPr>
                    </a:p>
                    <a:p>
                      <a:pPr algn="ctr">
                        <a:spcAft>
                          <a:spcPts val="0"/>
                        </a:spcAft>
                      </a:pPr>
                      <a:r>
                        <a:rPr lang="de-DE" sz="1000" b="1">
                          <a:effectLst/>
                          <a:latin typeface="Calibri"/>
                          <a:ea typeface="Times New Roman"/>
                          <a:cs typeface="Calibri"/>
                        </a:rPr>
                        <a:t> </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3"/>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4"/>
                  </a:ext>
                </a:extLst>
              </a:tr>
              <a:tr h="174791">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5</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5"/>
                  </a:ext>
                </a:extLst>
              </a:tr>
              <a:tr h="174791">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solidFill>
                            <a:srgbClr val="FF0000"/>
                          </a:solidFill>
                          <a:effectLst/>
                          <a:latin typeface="Calibri"/>
                          <a:ea typeface="Times New Roman"/>
                          <a:cs typeface="Calibri"/>
                        </a:rPr>
                        <a:t>6</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a:effectLst/>
                          <a:latin typeface="Calibri"/>
                          <a:ea typeface="Times New Roman"/>
                          <a:cs typeface="Calibri"/>
                        </a:rPr>
                        <a:t>4</a:t>
                      </a:r>
                      <a:endParaRPr lang="de-DE" sz="100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de-DE" sz="1000" b="1" dirty="0">
                          <a:effectLst/>
                          <a:latin typeface="Calibri"/>
                          <a:ea typeface="Times New Roman"/>
                          <a:cs typeface="Calibri"/>
                        </a:rPr>
                        <a:t>4</a:t>
                      </a:r>
                      <a:endParaRPr lang="de-DE" sz="1000" dirty="0">
                        <a:effectLst/>
                        <a:latin typeface="Times New Roman"/>
                        <a:ea typeface="Times New Roman"/>
                      </a:endParaRPr>
                    </a:p>
                  </a:txBody>
                  <a:tcPr marL="44455" marR="44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de-DE"/>
                    </a:p>
                  </a:txBody>
                  <a:tcPr/>
                </a:tc>
                <a:extLst>
                  <a:ext uri="{0D108BD9-81ED-4DB2-BD59-A6C34878D82A}">
                    <a16:rowId xmlns:a16="http://schemas.microsoft.com/office/drawing/2014/main" val="10026"/>
                  </a:ext>
                </a:extLst>
              </a:tr>
            </a:tbl>
          </a:graphicData>
        </a:graphic>
      </p:graphicFrame>
      <p:sp>
        <p:nvSpPr>
          <p:cNvPr id="6"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Grne_Umwelt_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075" y="0"/>
            <a:ext cx="181292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https://upload.wikimedia.org/wikipedia/de/thumb/1/17/Nabu-logo.svg/150px-Nabu-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604693"/>
            <a:ext cx="1428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el 1"/>
          <p:cNvSpPr>
            <a:spLocks noGrp="1"/>
          </p:cNvSpPr>
          <p:nvPr>
            <p:ph type="title"/>
          </p:nvPr>
        </p:nvSpPr>
        <p:spPr>
          <a:xfrm>
            <a:off x="471488" y="0"/>
            <a:ext cx="8229600" cy="706438"/>
          </a:xfrm>
        </p:spPr>
        <p:txBody>
          <a:bodyPr/>
          <a:lstStyle/>
          <a:p>
            <a:r>
              <a:rPr lang="de-DE" altLang="de-DE" dirty="0">
                <a:solidFill>
                  <a:srgbClr val="2C9E88"/>
                </a:solidFill>
                <a:latin typeface="Arial" charset="0"/>
                <a:cs typeface="Arial" charset="0"/>
              </a:rPr>
              <a:t>Weiterhin: Wir sammeln für die Umwelt und die Schule</a:t>
            </a:r>
          </a:p>
        </p:txBody>
      </p:sp>
      <p:sp>
        <p:nvSpPr>
          <p:cNvPr id="5" name="Foliennummernplatzhalter 4"/>
          <p:cNvSpPr>
            <a:spLocks noGrp="1"/>
          </p:cNvSpPr>
          <p:nvPr>
            <p:ph type="sldNum" sz="quarter" idx="11"/>
          </p:nvPr>
        </p:nvSpPr>
        <p:spPr/>
        <p:txBody>
          <a:bodyPr/>
          <a:lstStyle/>
          <a:p>
            <a:pPr>
              <a:defRPr/>
            </a:pPr>
            <a:fld id="{71F6712A-2695-4A90-A17B-4BB9F3BA6436}" type="slidenum">
              <a:rPr lang="de-DE" smtClean="0">
                <a:solidFill>
                  <a:prstClr val="black"/>
                </a:solidFill>
              </a:rPr>
              <a:pPr>
                <a:defRPr/>
              </a:pPr>
              <a:t>23</a:t>
            </a:fld>
            <a:endParaRPr lang="de-DE">
              <a:solidFill>
                <a:prstClr val="black"/>
              </a:solidFill>
            </a:endParaRPr>
          </a:p>
        </p:txBody>
      </p:sp>
      <p:sp>
        <p:nvSpPr>
          <p:cNvPr id="12" name="Textfeld 11"/>
          <p:cNvSpPr txBox="1"/>
          <p:nvPr/>
        </p:nvSpPr>
        <p:spPr>
          <a:xfrm>
            <a:off x="776432" y="1536988"/>
            <a:ext cx="2825749" cy="4278094"/>
          </a:xfrm>
          <a:prstGeom prst="rect">
            <a:avLst/>
          </a:prstGeom>
          <a:noFill/>
        </p:spPr>
        <p:txBody>
          <a:bodyPr wrap="square">
            <a:spAutoFit/>
          </a:bodyPr>
          <a:lstStyle/>
          <a:p>
            <a:pPr algn="ctr">
              <a:defRPr/>
            </a:pPr>
            <a:r>
              <a:rPr lang="de-DE" sz="1600" b="1" u="sng" dirty="0">
                <a:solidFill>
                  <a:prstClr val="black"/>
                </a:solidFill>
              </a:rPr>
              <a:t>Wir sammeln Korken für den</a:t>
            </a:r>
          </a:p>
          <a:p>
            <a:pPr algn="ctr">
              <a:defRPr/>
            </a:pPr>
            <a:r>
              <a:rPr lang="de-DE" sz="1600" b="1" u="sng" dirty="0">
                <a:solidFill>
                  <a:prstClr val="black"/>
                </a:solidFill>
              </a:rPr>
              <a:t>Kranichschutz:</a:t>
            </a:r>
          </a:p>
          <a:p>
            <a:pPr>
              <a:defRPr/>
            </a:pPr>
            <a:r>
              <a:rPr lang="de-DE" sz="1600" dirty="0">
                <a:solidFill>
                  <a:prstClr val="black"/>
                </a:solidFill>
              </a:rPr>
              <a:t>Die Korken werden vom NABU recycelt und in einer Behindertenwerkstatt zu ökologischen Dämmstoffen verarbeitet. </a:t>
            </a:r>
          </a:p>
          <a:p>
            <a:pPr>
              <a:defRPr/>
            </a:pPr>
            <a:r>
              <a:rPr lang="de-DE" sz="1600" dirty="0">
                <a:solidFill>
                  <a:prstClr val="black"/>
                </a:solidFill>
              </a:rPr>
              <a:t>Der Verkauf der Korken kommt durch den Erhalt der Korkeichenwälder in Frankreich und Spanien und der Rückzugsräume in Deutschland dem Kranichschutz zugute.</a:t>
            </a:r>
          </a:p>
          <a:p>
            <a:pPr marL="285750" indent="-285750">
              <a:buFontTx/>
              <a:buChar char="-"/>
              <a:defRPr/>
            </a:pPr>
            <a:endParaRPr lang="de-DE" sz="1600" dirty="0">
              <a:solidFill>
                <a:prstClr val="black"/>
              </a:solidFill>
            </a:endParaRPr>
          </a:p>
          <a:p>
            <a:pPr>
              <a:defRPr/>
            </a:pPr>
            <a:r>
              <a:rPr lang="de-DE" sz="1600" dirty="0">
                <a:solidFill>
                  <a:srgbClr val="2C9E88"/>
                </a:solidFill>
              </a:rPr>
              <a:t>Weitere Informationen unter</a:t>
            </a:r>
          </a:p>
          <a:p>
            <a:pPr>
              <a:defRPr/>
            </a:pPr>
            <a:r>
              <a:rPr lang="de-DE" sz="1600" dirty="0">
                <a:solidFill>
                  <a:srgbClr val="2C9E88"/>
                </a:solidFill>
              </a:rPr>
              <a:t>www.korkkampagne.de</a:t>
            </a:r>
          </a:p>
          <a:p>
            <a:pPr marL="285750" indent="-285750">
              <a:buFontTx/>
              <a:buChar char="-"/>
              <a:defRPr/>
            </a:pPr>
            <a:endParaRPr lang="de-DE" sz="1600" dirty="0">
              <a:solidFill>
                <a:prstClr val="black"/>
              </a:solidFill>
            </a:endParaRPr>
          </a:p>
        </p:txBody>
      </p:sp>
      <p:sp>
        <p:nvSpPr>
          <p:cNvPr id="13" name="Textfeld 12"/>
          <p:cNvSpPr txBox="1"/>
          <p:nvPr/>
        </p:nvSpPr>
        <p:spPr>
          <a:xfrm>
            <a:off x="4086657" y="1509568"/>
            <a:ext cx="3103852" cy="4585871"/>
          </a:xfrm>
          <a:prstGeom prst="rect">
            <a:avLst/>
          </a:prstGeom>
          <a:noFill/>
        </p:spPr>
        <p:txBody>
          <a:bodyPr wrap="square">
            <a:spAutoFit/>
          </a:bodyPr>
          <a:lstStyle/>
          <a:p>
            <a:pPr algn="ctr">
              <a:defRPr/>
            </a:pPr>
            <a:r>
              <a:rPr lang="de-DE" sz="1600" b="1" u="sng" dirty="0">
                <a:solidFill>
                  <a:prstClr val="black"/>
                </a:solidFill>
              </a:rPr>
              <a:t>Wir sammeln Druckerpatronen und Handys für die Umwelt und die Schule:</a:t>
            </a:r>
          </a:p>
          <a:p>
            <a:pPr>
              <a:defRPr/>
            </a:pPr>
            <a:r>
              <a:rPr lang="de-DE" sz="1600" dirty="0">
                <a:solidFill>
                  <a:prstClr val="black"/>
                </a:solidFill>
              </a:rPr>
              <a:t>Die Druckerpatronen und die Handys  werden von der </a:t>
            </a:r>
            <a:r>
              <a:rPr lang="de-DE" sz="1600" dirty="0" err="1">
                <a:solidFill>
                  <a:prstClr val="black"/>
                </a:solidFill>
              </a:rPr>
              <a:t>Interseroh</a:t>
            </a:r>
            <a:r>
              <a:rPr lang="de-DE" sz="1600" dirty="0">
                <a:solidFill>
                  <a:prstClr val="black"/>
                </a:solidFill>
              </a:rPr>
              <a:t>- Firma  recycelt.</a:t>
            </a:r>
          </a:p>
          <a:p>
            <a:pPr>
              <a:defRPr/>
            </a:pPr>
            <a:r>
              <a:rPr lang="de-DE" sz="1600" dirty="0">
                <a:solidFill>
                  <a:prstClr val="black"/>
                </a:solidFill>
              </a:rPr>
              <a:t>Für die eingesandten Produkte </a:t>
            </a:r>
            <a:br>
              <a:rPr lang="de-DE" sz="1600" dirty="0">
                <a:solidFill>
                  <a:prstClr val="black"/>
                </a:solidFill>
              </a:rPr>
            </a:br>
            <a:r>
              <a:rPr lang="de-DE" sz="1600" dirty="0">
                <a:solidFill>
                  <a:prstClr val="black"/>
                </a:solidFill>
              </a:rPr>
              <a:t>erhält die Schule „Grüne </a:t>
            </a:r>
            <a:br>
              <a:rPr lang="de-DE" sz="1600" dirty="0">
                <a:solidFill>
                  <a:prstClr val="black"/>
                </a:solidFill>
              </a:rPr>
            </a:br>
            <a:r>
              <a:rPr lang="de-DE" sz="1600" dirty="0">
                <a:solidFill>
                  <a:prstClr val="black"/>
                </a:solidFill>
              </a:rPr>
              <a:t>Umweltpunkte“, die dann gegen Prämien, z. B.: Materialien für den</a:t>
            </a:r>
            <a:br>
              <a:rPr lang="de-DE" sz="1600" dirty="0">
                <a:solidFill>
                  <a:prstClr val="black"/>
                </a:solidFill>
              </a:rPr>
            </a:br>
            <a:r>
              <a:rPr lang="de-DE" sz="1600" dirty="0">
                <a:solidFill>
                  <a:prstClr val="black"/>
                </a:solidFill>
              </a:rPr>
              <a:t>Unterricht  (Bücher, Computer-</a:t>
            </a:r>
          </a:p>
          <a:p>
            <a:pPr>
              <a:defRPr/>
            </a:pPr>
            <a:r>
              <a:rPr lang="de-DE" sz="1600" dirty="0" err="1">
                <a:solidFill>
                  <a:prstClr val="black"/>
                </a:solidFill>
              </a:rPr>
              <a:t>zubehör</a:t>
            </a:r>
            <a:r>
              <a:rPr lang="de-DE" sz="1600" dirty="0">
                <a:solidFill>
                  <a:prstClr val="black"/>
                </a:solidFill>
              </a:rPr>
              <a:t>, Sportgeräte)</a:t>
            </a:r>
            <a:br>
              <a:rPr lang="de-DE" sz="1600" dirty="0">
                <a:solidFill>
                  <a:prstClr val="black"/>
                </a:solidFill>
              </a:rPr>
            </a:br>
            <a:r>
              <a:rPr lang="de-DE" sz="1600" dirty="0">
                <a:solidFill>
                  <a:prstClr val="black"/>
                </a:solidFill>
              </a:rPr>
              <a:t>eingetauscht werden können.</a:t>
            </a:r>
          </a:p>
          <a:p>
            <a:pPr>
              <a:defRPr/>
            </a:pPr>
            <a:endParaRPr lang="de-DE" sz="1600" dirty="0">
              <a:solidFill>
                <a:prstClr val="black"/>
              </a:solidFill>
            </a:endParaRPr>
          </a:p>
          <a:p>
            <a:pPr>
              <a:defRPr/>
            </a:pPr>
            <a:r>
              <a:rPr lang="de-DE" sz="1600" dirty="0">
                <a:solidFill>
                  <a:srgbClr val="2C9E88"/>
                </a:solidFill>
              </a:rPr>
              <a:t>Weitere Informationen unter </a:t>
            </a:r>
          </a:p>
          <a:p>
            <a:pPr>
              <a:defRPr/>
            </a:pPr>
            <a:r>
              <a:rPr lang="de-DE" sz="1600" dirty="0">
                <a:solidFill>
                  <a:srgbClr val="2C9E88"/>
                </a:solidFill>
              </a:rPr>
              <a:t>www.sammeldrache.de</a:t>
            </a:r>
          </a:p>
          <a:p>
            <a:pPr>
              <a:defRPr/>
            </a:pPr>
            <a:endParaRPr lang="de-DE" dirty="0">
              <a:solidFill>
                <a:prstClr val="black"/>
              </a:solidFill>
            </a:endParaRPr>
          </a:p>
          <a:p>
            <a:pPr>
              <a:defRPr/>
            </a:pPr>
            <a:endParaRPr lang="de-DE" dirty="0">
              <a:solidFill>
                <a:prstClr val="black"/>
              </a:solidFill>
            </a:endParaRPr>
          </a:p>
        </p:txBody>
      </p:sp>
      <p:sp>
        <p:nvSpPr>
          <p:cNvPr id="9"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CC66">
                <a:alpha val="0"/>
              </a:srgbClr>
            </a:gs>
            <a:gs pos="35000">
              <a:srgbClr val="00CC66">
                <a:alpha val="14000"/>
              </a:srgbClr>
            </a:gs>
            <a:gs pos="100000">
              <a:schemeClr val="accent2">
                <a:hueOff val="4681519"/>
                <a:satOff val="-5839"/>
                <a:lumOff val="1373"/>
                <a:alphaOff val="0"/>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Regularien und Wahlen</a:t>
            </a:r>
          </a:p>
        </p:txBody>
      </p:sp>
      <p:sp>
        <p:nvSpPr>
          <p:cNvPr id="3" name="Inhaltsplatzhalter 2"/>
          <p:cNvSpPr>
            <a:spLocks noGrp="1"/>
          </p:cNvSpPr>
          <p:nvPr>
            <p:ph idx="1"/>
          </p:nvPr>
        </p:nvSpPr>
        <p:spPr>
          <a:xfrm>
            <a:off x="822960" y="2366841"/>
            <a:ext cx="7543800" cy="3017520"/>
          </a:xfrm>
        </p:spPr>
        <p:txBody>
          <a:bodyPr vert="horz" wrap="square" lIns="0" tIns="34290" rIns="0" bIns="34290" numCol="1" rtlCol="0" anchor="t" anchorCtr="0" compatLnSpc="1">
            <a:prstTxWarp prst="textNoShape">
              <a:avLst/>
            </a:prstTxWarp>
            <a:normAutofit/>
          </a:bodyPr>
          <a:lstStyle/>
          <a:p>
            <a:pPr>
              <a:buFont typeface="Arial" panose="020B0604020202020204" pitchFamily="34" charset="0"/>
              <a:buChar char="•"/>
            </a:pPr>
            <a:r>
              <a:rPr lang="de-DE" sz="2400" dirty="0"/>
              <a:t> Anwesenheitsliste mit Unterschrift</a:t>
            </a:r>
          </a:p>
          <a:p>
            <a:pPr>
              <a:buFont typeface="Arial" panose="020B0604020202020204" pitchFamily="34" charset="0"/>
              <a:buChar char="•"/>
            </a:pPr>
            <a:r>
              <a:rPr lang="de-DE" sz="2400" dirty="0">
                <a:sym typeface="Wingdings" panose="05000000000000000000" pitchFamily="2" charset="2"/>
              </a:rPr>
              <a:t> „FAQ-Organisation“ und </a:t>
            </a:r>
            <a:r>
              <a:rPr lang="de-DE" sz="2400" dirty="0" err="1">
                <a:sym typeface="Wingdings" panose="05000000000000000000" pitchFamily="2" charset="2"/>
              </a:rPr>
              <a:t>GoetheNews</a:t>
            </a:r>
            <a:r>
              <a:rPr lang="de-DE" sz="2400" dirty="0">
                <a:sym typeface="Wingdings" panose="05000000000000000000" pitchFamily="2" charset="2"/>
              </a:rPr>
              <a:t> (per </a:t>
            </a:r>
            <a:r>
              <a:rPr lang="de-DE" sz="2400" dirty="0" err="1">
                <a:sym typeface="Wingdings" panose="05000000000000000000" pitchFamily="2" charset="2"/>
              </a:rPr>
              <a:t>eMail</a:t>
            </a:r>
            <a:r>
              <a:rPr lang="de-DE" sz="2400" dirty="0">
                <a:sym typeface="Wingdings" panose="05000000000000000000" pitchFamily="2" charset="2"/>
              </a:rPr>
              <a:t>)</a:t>
            </a:r>
            <a:endParaRPr lang="de-DE" sz="2400" dirty="0"/>
          </a:p>
          <a:p>
            <a:pPr>
              <a:buFont typeface="Arial" panose="020B0604020202020204" pitchFamily="34" charset="0"/>
              <a:buChar char="•"/>
            </a:pPr>
            <a:r>
              <a:rPr lang="de-DE" sz="2400" dirty="0"/>
              <a:t> Protokollführer/in</a:t>
            </a:r>
            <a:endParaRPr lang="de-DE" sz="2400" dirty="0">
              <a:cs typeface="Calibri"/>
            </a:endParaRPr>
          </a:p>
          <a:p>
            <a:pPr>
              <a:buFont typeface="Arial" panose="020B0604020202020204" pitchFamily="34" charset="0"/>
              <a:buChar char="•"/>
            </a:pPr>
            <a:r>
              <a:rPr lang="de-DE" sz="2400" dirty="0"/>
              <a:t> Wahl: Klassenpflegschaftsvorsitz und Stellvertretung</a:t>
            </a:r>
            <a:endParaRPr lang="de-DE" sz="2400" dirty="0">
              <a:cs typeface="Calibri"/>
            </a:endParaRPr>
          </a:p>
          <a:p>
            <a:pPr>
              <a:buFont typeface="Arial" panose="020B0604020202020204" pitchFamily="34" charset="0"/>
              <a:buChar char="•"/>
            </a:pPr>
            <a:r>
              <a:rPr lang="de-DE" sz="2400" dirty="0"/>
              <a:t> Interessenten Fachkonferenzen (bitte in Liste eintragen)</a:t>
            </a:r>
            <a:endParaRPr lang="de-DE" sz="2400" dirty="0">
              <a:cs typeface="Calibri"/>
            </a:endParaRPr>
          </a:p>
          <a:p>
            <a:pPr>
              <a:buFont typeface="Arial" panose="020B0604020202020204" pitchFamily="34" charset="0"/>
              <a:buChar char="•"/>
            </a:pPr>
            <a:endParaRPr lang="de-DE" sz="2400" dirty="0"/>
          </a:p>
        </p:txBody>
      </p:sp>
    </p:spTree>
    <p:extLst>
      <p:ext uri="{BB962C8B-B14F-4D97-AF65-F5344CB8AC3E}">
        <p14:creationId xmlns:p14="http://schemas.microsoft.com/office/powerpoint/2010/main" val="11068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CC66">
                <a:alpha val="0"/>
              </a:srgbClr>
            </a:gs>
            <a:gs pos="35000">
              <a:srgbClr val="00CC66">
                <a:alpha val="14000"/>
              </a:srgbClr>
            </a:gs>
            <a:gs pos="100000">
              <a:schemeClr val="accent2">
                <a:hueOff val="4681519"/>
                <a:satOff val="-5839"/>
                <a:lumOff val="1373"/>
                <a:alphaOff val="0"/>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Kommunikation</a:t>
            </a:r>
          </a:p>
        </p:txBody>
      </p:sp>
      <p:sp>
        <p:nvSpPr>
          <p:cNvPr id="3" name="Inhaltsplatzhalter 2"/>
          <p:cNvSpPr>
            <a:spLocks noGrp="1"/>
          </p:cNvSpPr>
          <p:nvPr>
            <p:ph idx="1"/>
          </p:nvPr>
        </p:nvSpPr>
        <p:spPr/>
        <p:txBody>
          <a:bodyPr vert="horz" wrap="square" lIns="0" tIns="34290" rIns="0" bIns="34290" numCol="1" rtlCol="0" anchor="t" anchorCtr="0" compatLnSpc="1">
            <a:prstTxWarp prst="textNoShape">
              <a:avLst/>
            </a:prstTxWarp>
            <a:normAutofit/>
          </a:bodyPr>
          <a:lstStyle/>
          <a:p>
            <a:pPr marL="0" indent="0">
              <a:buNone/>
            </a:pPr>
            <a:r>
              <a:rPr lang="de-DE" sz="2400" dirty="0">
                <a:hlinkClick r:id="rId2"/>
              </a:rPr>
              <a:t>goetheschule.info@schule.essen.de</a:t>
            </a:r>
            <a:endParaRPr lang="de-DE" sz="2400" dirty="0"/>
          </a:p>
          <a:p>
            <a:pPr marL="0" indent="0">
              <a:buNone/>
            </a:pPr>
            <a:r>
              <a:rPr lang="de-DE" sz="2400" dirty="0">
                <a:cs typeface="Calibri"/>
              </a:rPr>
              <a:t>Mitteilungsheft</a:t>
            </a:r>
          </a:p>
          <a:p>
            <a:pPr algn="just">
              <a:buFont typeface="Arial" panose="020B0604020202020204" pitchFamily="34" charset="0"/>
              <a:buChar char="•"/>
            </a:pPr>
            <a:r>
              <a:rPr lang="de-DE" sz="2400" dirty="0"/>
              <a:t>PPP des heutigen Abends über </a:t>
            </a:r>
            <a:r>
              <a:rPr lang="de-DE" sz="2400" dirty="0" err="1"/>
              <a:t>eMail</a:t>
            </a:r>
            <a:r>
              <a:rPr lang="de-DE" sz="2400" dirty="0"/>
              <a:t>-Verteiler</a:t>
            </a:r>
          </a:p>
          <a:p>
            <a:pPr algn="just">
              <a:buFont typeface="Arial" panose="020B0604020202020204" pitchFamily="34" charset="0"/>
              <a:buChar char="•"/>
            </a:pPr>
            <a:endParaRPr lang="de-DE" sz="2400" dirty="0"/>
          </a:p>
          <a:p>
            <a:pPr algn="just">
              <a:buFont typeface="Arial" panose="020B0604020202020204" pitchFamily="34" charset="0"/>
              <a:buChar char="•"/>
            </a:pPr>
            <a:r>
              <a:rPr lang="de-DE" sz="2400" dirty="0"/>
              <a:t>Schule → Elternhaus = email, </a:t>
            </a:r>
            <a:r>
              <a:rPr lang="de-DE" sz="2400" dirty="0" err="1"/>
              <a:t>eMail</a:t>
            </a:r>
            <a:r>
              <a:rPr lang="de-DE" sz="2400" dirty="0"/>
              <a:t>- Verteiler, Briefpost</a:t>
            </a:r>
          </a:p>
          <a:p>
            <a:pPr algn="just">
              <a:buFont typeface="Arial" panose="020B0604020202020204" pitchFamily="34" charset="0"/>
              <a:buChar char="•"/>
            </a:pPr>
            <a:r>
              <a:rPr lang="de-DE" sz="2400" dirty="0"/>
              <a:t>Eltern → Schule = </a:t>
            </a:r>
            <a:r>
              <a:rPr lang="de-DE" sz="2400" dirty="0" err="1"/>
              <a:t>eMail</a:t>
            </a:r>
            <a:r>
              <a:rPr lang="de-DE" sz="2400" dirty="0"/>
              <a:t>, Mitteilungsheft</a:t>
            </a:r>
          </a:p>
          <a:p>
            <a:pPr algn="just">
              <a:buFont typeface="Arial" panose="020B0604020202020204" pitchFamily="34" charset="0"/>
              <a:buChar char="•"/>
            </a:pPr>
            <a:r>
              <a:rPr lang="de-DE" sz="2400" dirty="0"/>
              <a:t>Eltern → Eltern = Telefonkette / Pflegschaftsvertreter über </a:t>
            </a:r>
            <a:r>
              <a:rPr lang="de-DE" sz="2400" dirty="0" err="1"/>
              <a:t>eMail</a:t>
            </a:r>
            <a:r>
              <a:rPr lang="de-DE" sz="2400" dirty="0"/>
              <a:t>-Verteiler,  aktuell?</a:t>
            </a:r>
          </a:p>
          <a:p>
            <a:pPr marL="0" indent="0">
              <a:buNone/>
            </a:pPr>
            <a:endParaRPr lang="de-DE" sz="2400" dirty="0"/>
          </a:p>
        </p:txBody>
      </p:sp>
    </p:spTree>
    <p:extLst>
      <p:ext uri="{BB962C8B-B14F-4D97-AF65-F5344CB8AC3E}">
        <p14:creationId xmlns:p14="http://schemas.microsoft.com/office/powerpoint/2010/main" val="18480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66">
            <a:alpha val="22000"/>
          </a:srgb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Allgemeine Informationen</a:t>
            </a:r>
          </a:p>
        </p:txBody>
      </p:sp>
      <p:sp>
        <p:nvSpPr>
          <p:cNvPr id="3" name="Inhaltsplatzhalter 2"/>
          <p:cNvSpPr>
            <a:spLocks noGrp="1"/>
          </p:cNvSpPr>
          <p:nvPr>
            <p:ph idx="1"/>
          </p:nvPr>
        </p:nvSpPr>
        <p:spPr/>
        <p:txBody>
          <a:bodyPr vert="horz" wrap="square" lIns="0" tIns="34290" rIns="0" bIns="34290" numCol="1" rtlCol="0" anchor="t" anchorCtr="0" compatLnSpc="1">
            <a:prstTxWarp prst="textNoShape">
              <a:avLst/>
            </a:prstTxWarp>
            <a:normAutofit/>
          </a:bodyPr>
          <a:lstStyle/>
          <a:p>
            <a:pPr>
              <a:buFont typeface="Arial" panose="020B0604020202020204" pitchFamily="34" charset="0"/>
              <a:buChar char="•"/>
            </a:pPr>
            <a:r>
              <a:rPr lang="de-DE" sz="2400" dirty="0"/>
              <a:t>Mitteilungsheft</a:t>
            </a:r>
          </a:p>
          <a:p>
            <a:pPr marL="287655" lvl="1">
              <a:buFont typeface="Symbol" panose="05050102010706020507" pitchFamily="18" charset="2"/>
              <a:buChar char="-"/>
            </a:pPr>
            <a:r>
              <a:rPr lang="de-DE" sz="2100" dirty="0"/>
              <a:t>allgemeine und spezifische Informationen</a:t>
            </a:r>
            <a:endParaRPr lang="de-DE" sz="2100" dirty="0">
              <a:cs typeface="Calibri" panose="020F0502020204030204"/>
            </a:endParaRPr>
          </a:p>
          <a:p>
            <a:pPr marL="287655" lvl="1">
              <a:buFont typeface="Symbol" panose="05050102010706020507" pitchFamily="18" charset="2"/>
              <a:buChar char="-"/>
            </a:pPr>
            <a:r>
              <a:rPr lang="de-DE" sz="2100" dirty="0"/>
              <a:t>regelmäßige Kontrolle durch die Eltern</a:t>
            </a:r>
          </a:p>
          <a:p>
            <a:pPr marL="287655" lvl="1">
              <a:buFont typeface="Symbol" panose="05050102010706020507" pitchFamily="18" charset="2"/>
              <a:buChar char="-"/>
            </a:pPr>
            <a:r>
              <a:rPr lang="de-DE" sz="2100" dirty="0"/>
              <a:t>Entschuldigungen (bitte nur Mitteilungsheft),                                          </a:t>
            </a:r>
          </a:p>
          <a:p>
            <a:pPr marL="287655" lvl="1">
              <a:buFont typeface="Symbol" panose="05050102010706020507" pitchFamily="18" charset="2"/>
              <a:buChar char="-"/>
            </a:pPr>
            <a:r>
              <a:rPr lang="de-DE" sz="2100" dirty="0"/>
              <a:t>Bei Krankheit: Anruf morgens im Sekretariat ausdrücklich nicht notwendig! </a:t>
            </a:r>
            <a:endParaRPr lang="de-DE" sz="2100" dirty="0">
              <a:cs typeface="Calibri" panose="020F0502020204030204"/>
            </a:endParaRPr>
          </a:p>
          <a:p>
            <a:pPr marL="287655" lvl="1">
              <a:buFont typeface="Symbol" panose="05050102010706020507" pitchFamily="18" charset="2"/>
              <a:buChar char="-"/>
            </a:pPr>
            <a:endParaRPr lang="de-DE" sz="2100" dirty="0"/>
          </a:p>
          <a:p>
            <a:pPr>
              <a:buFont typeface="Arial" panose="020B0604020202020204" pitchFamily="34" charset="0"/>
              <a:buChar char="•"/>
            </a:pPr>
            <a:r>
              <a:rPr lang="de-DE" sz="2100" dirty="0"/>
              <a:t>10 Euro „Mediengeld“ (Papierkostenzuschuss, Lizenzen, Beitrag Landeselternschaft)</a:t>
            </a:r>
          </a:p>
          <a:p>
            <a:pPr>
              <a:buFont typeface="Arial" panose="020B0604020202020204" pitchFamily="34" charset="0"/>
              <a:buChar char="•"/>
            </a:pPr>
            <a:r>
              <a:rPr lang="de-DE" sz="2100" dirty="0"/>
              <a:t>Kleine Spende (1 € pro </a:t>
            </a:r>
            <a:r>
              <a:rPr lang="de-DE" sz="2100" dirty="0" err="1"/>
              <a:t>SuS</a:t>
            </a:r>
            <a:r>
              <a:rPr lang="de-DE" sz="2100" dirty="0"/>
              <a:t>) für ein Dankeschön zu Weihnachten für unser Reinigungsteam</a:t>
            </a:r>
            <a:endParaRPr lang="de-DE" sz="2100" dirty="0">
              <a:cs typeface="Calibri" panose="020F0502020204030204"/>
            </a:endParaRPr>
          </a:p>
        </p:txBody>
      </p:sp>
    </p:spTree>
    <p:extLst>
      <p:ext uri="{BB962C8B-B14F-4D97-AF65-F5344CB8AC3E}">
        <p14:creationId xmlns:p14="http://schemas.microsoft.com/office/powerpoint/2010/main" val="86353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2C9E88">
                <a:alpha val="0"/>
                <a:lumMod val="20000"/>
                <a:lumOff val="80000"/>
              </a:srgbClr>
            </a:gs>
            <a:gs pos="35000">
              <a:srgbClr val="00CC66">
                <a:alpha val="10000"/>
              </a:srgbClr>
            </a:gs>
            <a:gs pos="100000">
              <a:schemeClr val="accent2">
                <a:hueOff val="4681519"/>
                <a:satOff val="-5839"/>
                <a:lumOff val="1373"/>
                <a:alphaOff val="0"/>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300" dirty="0"/>
              <a:t>Allgemeine Informationen</a:t>
            </a:r>
          </a:p>
        </p:txBody>
      </p:sp>
      <p:sp>
        <p:nvSpPr>
          <p:cNvPr id="3" name="Inhaltsplatzhalter 2"/>
          <p:cNvSpPr>
            <a:spLocks noGrp="1"/>
          </p:cNvSpPr>
          <p:nvPr>
            <p:ph idx="1"/>
          </p:nvPr>
        </p:nvSpPr>
        <p:spPr>
          <a:xfrm>
            <a:off x="777240" y="2222763"/>
            <a:ext cx="7543800" cy="3301737"/>
          </a:xfrm>
        </p:spPr>
        <p:txBody>
          <a:bodyPr>
            <a:normAutofit/>
          </a:bodyPr>
          <a:lstStyle/>
          <a:p>
            <a:pPr>
              <a:buFont typeface="Arial" panose="020B0604020202020204" pitchFamily="34" charset="0"/>
              <a:buChar char="•"/>
            </a:pPr>
            <a:r>
              <a:rPr lang="de-DE" sz="2400" dirty="0"/>
              <a:t>Terminplan: Homepage</a:t>
            </a:r>
          </a:p>
          <a:p>
            <a:pPr>
              <a:buFont typeface="Arial" panose="020B0604020202020204" pitchFamily="34" charset="0"/>
              <a:buChar char="•"/>
            </a:pPr>
            <a:r>
              <a:rPr lang="de-DE" sz="2400" dirty="0"/>
              <a:t>iPad-Ordnung (Regeln und Maßnahmen)</a:t>
            </a:r>
          </a:p>
          <a:p>
            <a:pPr>
              <a:buFont typeface="Arial" panose="020B0604020202020204" pitchFamily="34" charset="0"/>
              <a:buChar char="•"/>
            </a:pPr>
            <a:r>
              <a:rPr lang="de-DE" sz="2400" dirty="0"/>
              <a:t>Religionsabmeldung (Formular auf Homepage)</a:t>
            </a:r>
          </a:p>
          <a:p>
            <a:pPr>
              <a:buFont typeface="Arial" panose="020B0604020202020204" pitchFamily="34" charset="0"/>
              <a:buChar char="•"/>
            </a:pPr>
            <a:endParaRPr lang="de-DE" sz="2400" dirty="0"/>
          </a:p>
          <a:p>
            <a:pPr>
              <a:buFont typeface="Arial" panose="020B0604020202020204" pitchFamily="34" charset="0"/>
              <a:buChar char="•"/>
            </a:pPr>
            <a:r>
              <a:rPr lang="de-DE" sz="2100" dirty="0"/>
              <a:t>B&amp;B - Infos: Ab 04.09.2023 startet Bistro wieder regulär mit der Pausen- und Mittagsverpflegung (aktuell nur Mittagsverpflegung für Betreuungskinder) </a:t>
            </a:r>
            <a:endParaRPr lang="de-DE" sz="2400" dirty="0"/>
          </a:p>
        </p:txBody>
      </p:sp>
    </p:spTree>
    <p:extLst>
      <p:ext uri="{BB962C8B-B14F-4D97-AF65-F5344CB8AC3E}">
        <p14:creationId xmlns:p14="http://schemas.microsoft.com/office/powerpoint/2010/main" val="360245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2C9E88">
                <a:alpha val="0"/>
                <a:lumMod val="20000"/>
                <a:lumOff val="80000"/>
              </a:srgbClr>
            </a:gs>
            <a:gs pos="35000">
              <a:srgbClr val="00CC66">
                <a:alpha val="10000"/>
              </a:srgbClr>
            </a:gs>
            <a:gs pos="100000">
              <a:schemeClr val="accent2">
                <a:hueOff val="4681519"/>
                <a:satOff val="-5839"/>
                <a:lumOff val="1373"/>
                <a:alphaOff val="0"/>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t>iPad-Ordnung (Regeln und Maßnahmen)</a:t>
            </a:r>
            <a:br>
              <a:rPr lang="de-DE" sz="3600" dirty="0"/>
            </a:br>
            <a:endParaRPr lang="de-DE" sz="3300" dirty="0"/>
          </a:p>
        </p:txBody>
      </p:sp>
      <p:pic>
        <p:nvPicPr>
          <p:cNvPr id="4" name="Inhaltsplatzhalter 3">
            <a:extLst>
              <a:ext uri="{FF2B5EF4-FFF2-40B4-BE49-F238E27FC236}">
                <a16:creationId xmlns:a16="http://schemas.microsoft.com/office/drawing/2014/main" id="{6C5E6931-38A2-4ADC-B41C-F6498C36683C}"/>
              </a:ext>
            </a:extLst>
          </p:cNvPr>
          <p:cNvPicPr>
            <a:picLocks noGrp="1" noChangeAspect="1"/>
          </p:cNvPicPr>
          <p:nvPr>
            <p:ph idx="1"/>
          </p:nvPr>
        </p:nvPicPr>
        <p:blipFill>
          <a:blip r:embed="rId2"/>
          <a:stretch>
            <a:fillRect/>
          </a:stretch>
        </p:blipFill>
        <p:spPr>
          <a:xfrm>
            <a:off x="2501799" y="924200"/>
            <a:ext cx="4144907" cy="5848587"/>
          </a:xfrm>
          <a:prstGeom prst="rect">
            <a:avLst/>
          </a:prstGeom>
        </p:spPr>
      </p:pic>
    </p:spTree>
    <p:extLst>
      <p:ext uri="{BB962C8B-B14F-4D97-AF65-F5344CB8AC3E}">
        <p14:creationId xmlns:p14="http://schemas.microsoft.com/office/powerpoint/2010/main" val="66155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425825"/>
            <a:ext cx="7772400" cy="1470025"/>
          </a:xfrm>
        </p:spPr>
        <p:txBody>
          <a:bodyPr rtlCol="0">
            <a:normAutofit/>
          </a:bodyPr>
          <a:lstStyle/>
          <a:p>
            <a:pPr algn="r" eaLnBrk="1" fontAlgn="auto" hangingPunct="1">
              <a:spcAft>
                <a:spcPts val="0"/>
              </a:spcAft>
              <a:defRPr/>
            </a:pPr>
            <a:r>
              <a:rPr lang="de-DE" sz="2200" dirty="0">
                <a:solidFill>
                  <a:srgbClr val="2C9E88"/>
                </a:solidFill>
                <a:latin typeface="Arial" pitchFamily="34" charset="0"/>
                <a:cs typeface="Arial" pitchFamily="34" charset="0"/>
              </a:rPr>
              <a:t>Elternpflegschaft</a:t>
            </a:r>
            <a:br>
              <a:rPr lang="de-DE" sz="2200" dirty="0">
                <a:solidFill>
                  <a:srgbClr val="2C9E88"/>
                </a:solidFill>
                <a:latin typeface="Arial" pitchFamily="34" charset="0"/>
                <a:cs typeface="Arial" pitchFamily="34" charset="0"/>
              </a:rPr>
            </a:br>
            <a:br>
              <a:rPr lang="de-DE" sz="2000" dirty="0">
                <a:solidFill>
                  <a:srgbClr val="2C9E88"/>
                </a:solidFill>
                <a:latin typeface="Arial" pitchFamily="34" charset="0"/>
                <a:cs typeface="Arial" pitchFamily="34" charset="0"/>
              </a:rPr>
            </a:br>
            <a:r>
              <a:rPr lang="de-DE" sz="2400" b="1" dirty="0">
                <a:solidFill>
                  <a:srgbClr val="2C9E88"/>
                </a:solidFill>
                <a:latin typeface="Arial" pitchFamily="34" charset="0"/>
                <a:cs typeface="Arial" pitchFamily="34" charset="0"/>
              </a:rPr>
              <a:t>Informationen der Schulleitung</a:t>
            </a:r>
            <a:br>
              <a:rPr lang="de-DE" sz="2400" b="1" dirty="0">
                <a:solidFill>
                  <a:srgbClr val="2C9E88"/>
                </a:solidFill>
                <a:latin typeface="Arial" pitchFamily="34" charset="0"/>
                <a:cs typeface="Arial" pitchFamily="34" charset="0"/>
              </a:rPr>
            </a:br>
            <a:r>
              <a:rPr lang="de-DE" sz="2400" b="1" dirty="0">
                <a:solidFill>
                  <a:srgbClr val="2C9E88"/>
                </a:solidFill>
                <a:latin typeface="Arial" pitchFamily="34" charset="0"/>
                <a:cs typeface="Arial" pitchFamily="34" charset="0"/>
              </a:rPr>
              <a:t>zum Schuljahr 2023/24</a:t>
            </a:r>
          </a:p>
        </p:txBody>
      </p:sp>
      <p:sp>
        <p:nvSpPr>
          <p:cNvPr id="3075" name="Untertitel 2"/>
          <p:cNvSpPr>
            <a:spLocks noGrp="1"/>
          </p:cNvSpPr>
          <p:nvPr>
            <p:ph type="subTitle" idx="1"/>
          </p:nvPr>
        </p:nvSpPr>
        <p:spPr>
          <a:xfrm>
            <a:off x="2051050" y="5229225"/>
            <a:ext cx="6400800" cy="1008063"/>
          </a:xfrm>
        </p:spPr>
        <p:txBody>
          <a:bodyPr/>
          <a:lstStyle/>
          <a:p>
            <a:pPr algn="r" eaLnBrk="1" hangingPunct="1"/>
            <a:r>
              <a:rPr lang="de-DE" altLang="de-DE" sz="1600" dirty="0">
                <a:solidFill>
                  <a:schemeClr val="tx1"/>
                </a:solidFill>
                <a:latin typeface="Arial" charset="0"/>
                <a:cs typeface="Arial" charset="0"/>
              </a:rPr>
              <a:t>Haas/Schnell</a:t>
            </a:r>
          </a:p>
          <a:p>
            <a:pPr algn="r" eaLnBrk="1" hangingPunct="1"/>
            <a:r>
              <a:rPr lang="de-DE" altLang="de-DE" sz="1600" dirty="0">
                <a:solidFill>
                  <a:schemeClr val="tx1"/>
                </a:solidFill>
                <a:latin typeface="Arial" charset="0"/>
                <a:cs typeface="Arial" charset="0"/>
              </a:rPr>
              <a:t>August 2023</a:t>
            </a:r>
          </a:p>
        </p:txBody>
      </p:sp>
      <p:sp>
        <p:nvSpPr>
          <p:cNvPr id="5" name="Ellipse 4"/>
          <p:cNvSpPr/>
          <p:nvPr/>
        </p:nvSpPr>
        <p:spPr>
          <a:xfrm rot="20776612">
            <a:off x="1066774" y="1787781"/>
            <a:ext cx="3975493" cy="1386376"/>
          </a:xfrm>
          <a:prstGeom prst="ellipse">
            <a:avLst/>
          </a:prstGeom>
          <a:solidFill>
            <a:srgbClr val="A7FFD3">
              <a:alpha val="80000"/>
            </a:srgbClr>
          </a:solidFill>
          <a:ln>
            <a:noFill/>
            <a:prstDash val="sysDot"/>
          </a:ln>
          <a:effectLst>
            <a:glow rad="635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de-DE" sz="1600" dirty="0">
                <a:solidFill>
                  <a:schemeClr val="tx1"/>
                </a:solidFill>
                <a:latin typeface="Arial" pitchFamily="34" charset="0"/>
                <a:cs typeface="Arial" pitchFamily="34" charset="0"/>
              </a:rPr>
              <a:t>Alle Informationen können</a:t>
            </a:r>
          </a:p>
          <a:p>
            <a:pPr algn="ctr" fontAlgn="auto">
              <a:spcBef>
                <a:spcPts val="0"/>
              </a:spcBef>
              <a:spcAft>
                <a:spcPts val="0"/>
              </a:spcAft>
              <a:defRPr/>
            </a:pPr>
            <a:r>
              <a:rPr lang="de-DE" sz="1600" dirty="0">
                <a:solidFill>
                  <a:schemeClr val="tx1"/>
                </a:solidFill>
                <a:latin typeface="Arial" pitchFamily="34" charset="0"/>
                <a:cs typeface="Arial" pitchFamily="34" charset="0"/>
              </a:rPr>
              <a:t>auf der Schulhomepage</a:t>
            </a:r>
          </a:p>
          <a:p>
            <a:pPr algn="ctr" fontAlgn="auto">
              <a:spcBef>
                <a:spcPts val="0"/>
              </a:spcBef>
              <a:spcAft>
                <a:spcPts val="0"/>
              </a:spcAft>
              <a:defRPr/>
            </a:pPr>
            <a:r>
              <a:rPr lang="de-DE" sz="1600" dirty="0">
                <a:solidFill>
                  <a:schemeClr val="tx1"/>
                </a:solidFill>
                <a:latin typeface="Arial" pitchFamily="34" charset="0"/>
                <a:cs typeface="Arial" pitchFamily="34" charset="0"/>
              </a:rPr>
              <a:t>nachgelesen werden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437"/>
          </a:xfrm>
        </p:spPr>
        <p:txBody>
          <a:bodyPr rtlCol="0"/>
          <a:lstStyle/>
          <a:p>
            <a:pPr eaLnBrk="1" fontAlgn="auto" hangingPunct="1">
              <a:spcAft>
                <a:spcPts val="0"/>
              </a:spcAft>
              <a:defRPr/>
            </a:pPr>
            <a:r>
              <a:rPr lang="de-DE" dirty="0">
                <a:solidFill>
                  <a:srgbClr val="2C9E88"/>
                </a:solidFill>
              </a:rPr>
              <a:t>Aktuelle Zahlen und Daten rund um die Goetheschule (August ´23)</a:t>
            </a:r>
          </a:p>
        </p:txBody>
      </p:sp>
      <p:sp>
        <p:nvSpPr>
          <p:cNvPr id="4100" name="Foliennummernplatzhalter 3"/>
          <p:cNvSpPr>
            <a:spLocks noGrp="1"/>
          </p:cNvSpPr>
          <p:nvPr>
            <p:ph type="sldNum"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878118A-8B47-4DC7-A718-71261EA116E7}" type="slidenum">
              <a:rPr lang="de-DE" altLang="de-DE" smtClean="0"/>
              <a:pPr fontAlgn="base">
                <a:spcBef>
                  <a:spcPct val="0"/>
                </a:spcBef>
                <a:spcAft>
                  <a:spcPct val="0"/>
                </a:spcAft>
                <a:defRPr/>
              </a:pPr>
              <a:t>9</a:t>
            </a:fld>
            <a:endParaRPr lang="de-DE" altLang="de-DE"/>
          </a:p>
        </p:txBody>
      </p:sp>
      <p:graphicFrame>
        <p:nvGraphicFramePr>
          <p:cNvPr id="13" name="Inhaltsplatzhalter 12"/>
          <p:cNvGraphicFramePr>
            <a:graphicFrameLocks noGrp="1"/>
          </p:cNvGraphicFramePr>
          <p:nvPr>
            <p:ph idx="1"/>
            <p:extLst>
              <p:ext uri="{D42A27DB-BD31-4B8C-83A1-F6EECF244321}">
                <p14:modId xmlns:p14="http://schemas.microsoft.com/office/powerpoint/2010/main" val="2882349403"/>
              </p:ext>
            </p:extLst>
          </p:nvPr>
        </p:nvGraphicFramePr>
        <p:xfrm>
          <a:off x="709683" y="1433015"/>
          <a:ext cx="7458501" cy="4189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2"/>
          <p:cNvSpPr>
            <a:spLocks noGrp="1"/>
          </p:cNvSpPr>
          <p:nvPr>
            <p:ph type="ftr" sz="quarter" idx="10"/>
          </p:nvPr>
        </p:nvSpPr>
        <p:spPr bwMode="auto">
          <a:xfrm>
            <a:off x="468313" y="6418263"/>
            <a:ext cx="701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de-DE" altLang="de-DE" dirty="0"/>
              <a:t>Informationen der Schulleitung zum Schuljahr 2023/24</a:t>
            </a:r>
          </a:p>
        </p:txBody>
      </p:sp>
      <p:grpSp>
        <p:nvGrpSpPr>
          <p:cNvPr id="7" name="Gruppieren 6"/>
          <p:cNvGrpSpPr/>
          <p:nvPr/>
        </p:nvGrpSpPr>
        <p:grpSpPr>
          <a:xfrm>
            <a:off x="1139543" y="4365250"/>
            <a:ext cx="2872688" cy="1111980"/>
            <a:chOff x="404386" y="2016497"/>
            <a:chExt cx="2872688" cy="1111980"/>
          </a:xfrm>
          <a:solidFill>
            <a:srgbClr val="00CC66"/>
          </a:solidFill>
          <a:scene3d>
            <a:camera prst="orthographicFront">
              <a:rot lat="0" lon="0" rev="0"/>
            </a:camera>
            <a:lightRig rig="glow" dir="t">
              <a:rot lat="0" lon="0" rev="4800000"/>
            </a:lightRig>
          </a:scene3d>
        </p:grpSpPr>
        <p:sp>
          <p:nvSpPr>
            <p:cNvPr id="8" name="Abgerundetes Rechteck 7"/>
            <p:cNvSpPr/>
            <p:nvPr/>
          </p:nvSpPr>
          <p:spPr>
            <a:xfrm>
              <a:off x="404386" y="2218559"/>
              <a:ext cx="2872688" cy="909918"/>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Abgerundetes Rechteck 4"/>
            <p:cNvSpPr/>
            <p:nvPr/>
          </p:nvSpPr>
          <p:spPr>
            <a:xfrm>
              <a:off x="404386" y="2016497"/>
              <a:ext cx="2872688" cy="1111979"/>
            </a:xfrm>
            <a:prstGeom prst="rect">
              <a:avLst/>
            </a:prstGeom>
            <a:solidFill>
              <a:srgbClr val="38A26A"/>
            </a:solidFill>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dk1"/>
            </a:fontRef>
          </p:style>
          <p:txBody>
            <a:bodyPr lIns="71120" tIns="53340" rIns="71120" bIns="53340" spcCol="1270" anchor="ctr"/>
            <a:lstStyle/>
            <a:p>
              <a:pPr algn="ctr" defTabSz="1244600">
                <a:lnSpc>
                  <a:spcPct val="90000"/>
                </a:lnSpc>
                <a:spcAft>
                  <a:spcPts val="0"/>
                </a:spcAft>
                <a:defRPr/>
              </a:pPr>
              <a:r>
                <a:rPr lang="de-DE" sz="2800" dirty="0"/>
                <a:t>Sekundarstufe II</a:t>
              </a:r>
            </a:p>
            <a:p>
              <a:pPr algn="ctr" defTabSz="1244600">
                <a:lnSpc>
                  <a:spcPct val="90000"/>
                </a:lnSpc>
                <a:spcAft>
                  <a:spcPts val="0"/>
                </a:spcAft>
                <a:defRPr/>
              </a:pPr>
              <a:r>
                <a:rPr lang="de-DE" sz="2800" dirty="0"/>
                <a:t>203</a:t>
              </a:r>
            </a:p>
            <a:p>
              <a:pPr algn="ctr" defTabSz="1244600">
                <a:lnSpc>
                  <a:spcPct val="90000"/>
                </a:lnSpc>
                <a:spcAft>
                  <a:spcPts val="0"/>
                </a:spcAft>
                <a:defRPr/>
              </a:pPr>
              <a:r>
                <a:rPr lang="de-DE" sz="2800" dirty="0"/>
                <a:t>(keine EF)</a:t>
              </a:r>
            </a:p>
          </p:txBody>
        </p:sp>
      </p:gr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A7D86CF715A454C8F73602B0D6D9934" ma:contentTypeVersion="15" ma:contentTypeDescription="Ein neues Dokument erstellen." ma:contentTypeScope="" ma:versionID="5e45872e42d1ce830f7752aad12ca6e1">
  <xsd:schema xmlns:xsd="http://www.w3.org/2001/XMLSchema" xmlns:xs="http://www.w3.org/2001/XMLSchema" xmlns:p="http://schemas.microsoft.com/office/2006/metadata/properties" xmlns:ns2="f3e767ff-c1d1-4836-9fc6-9d8ede2a49fa" xmlns:ns3="bda690d8-2454-4f11-87a9-f23988120509" targetNamespace="http://schemas.microsoft.com/office/2006/metadata/properties" ma:root="true" ma:fieldsID="0c4eaa9ba8a556c9d4cfa861b6d8abbf" ns2:_="" ns3:_="">
    <xsd:import namespace="f3e767ff-c1d1-4836-9fc6-9d8ede2a49fa"/>
    <xsd:import namespace="bda690d8-2454-4f11-87a9-f239881205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767ff-c1d1-4836-9fc6-9d8ede2a49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f6a8ebe0-d397-42ad-943c-f9a11aac1c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690d8-2454-4f11-87a9-f23988120509"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68ca6098-8ed6-485f-ab33-e3222a932958}" ma:internalName="TaxCatchAll" ma:showField="CatchAllData" ma:web="bda690d8-2454-4f11-87a9-f239881205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CC5ED-40DF-4FD8-B687-9042E9DF159E}">
  <ds:schemaRefs>
    <ds:schemaRef ds:uri="http://schemas.microsoft.com/sharepoint/v3/contenttype/forms"/>
  </ds:schemaRefs>
</ds:datastoreItem>
</file>

<file path=customXml/itemProps2.xml><?xml version="1.0" encoding="utf-8"?>
<ds:datastoreItem xmlns:ds="http://schemas.openxmlformats.org/officeDocument/2006/customXml" ds:itemID="{C5FAEC93-A3BB-4284-B048-B1A827B5F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767ff-c1d1-4836-9fc6-9d8ede2a49fa"/>
    <ds:schemaRef ds:uri="bda690d8-2454-4f11-87a9-f239881205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1842</Words>
  <Application>Microsoft Office PowerPoint</Application>
  <PresentationFormat>Bildschirmpräsentation (4:3)</PresentationFormat>
  <Paragraphs>443</Paragraphs>
  <Slides>23</Slides>
  <Notes>2</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Larissa-Design</vt:lpstr>
      <vt:lpstr>Office</vt:lpstr>
      <vt:lpstr>Herzlich willkommen</vt:lpstr>
      <vt:lpstr>Tagesordnungspunkte</vt:lpstr>
      <vt:lpstr>Regularien und Wahlen</vt:lpstr>
      <vt:lpstr>Kommunikation</vt:lpstr>
      <vt:lpstr>Allgemeine Informationen</vt:lpstr>
      <vt:lpstr>Allgemeine Informationen</vt:lpstr>
      <vt:lpstr>iPad-Ordnung (Regeln und Maßnahmen) </vt:lpstr>
      <vt:lpstr>Elternpflegschaft  Informationen der Schulleitung zum Schuljahr 2023/24</vt:lpstr>
      <vt:lpstr>Aktuelle Zahlen und Daten rund um die Goetheschule (August ´23)</vt:lpstr>
      <vt:lpstr>Was wir in diesem Schuljahr voran bringen wollen …</vt:lpstr>
      <vt:lpstr>Was wir in diesem Schuljahr voran bringen wollen …</vt:lpstr>
      <vt:lpstr>Was wir in diesem Schuljahr voran bringen wollen …</vt:lpstr>
      <vt:lpstr>Wichtige Termine  (siehe auch GoetheNews und, immer aktuell, Homepage)</vt:lpstr>
      <vt:lpstr>Unsere SV </vt:lpstr>
      <vt:lpstr>Worauf wir hinweisen …</vt:lpstr>
      <vt:lpstr>Rund ums Geld</vt:lpstr>
      <vt:lpstr>Schulzeitung: Der Turm</vt:lpstr>
      <vt:lpstr>Klassen-/Jahrgangsstufenangelegenheiten</vt:lpstr>
      <vt:lpstr>Klassen-/Jahrgangsstufenangelegenheiten Klasse 0X</vt:lpstr>
      <vt:lpstr>Klassenarbeiten (alt)</vt:lpstr>
      <vt:lpstr>Klassen-/Jahrgangsstufenangelegenheiten</vt:lpstr>
      <vt:lpstr>Versetzungsbedingungen Klassen 6-9 nach APO SI (www.Bildungsportal.NRW.de)</vt:lpstr>
      <vt:lpstr>Weiterhin: Wir sammeln für die Umwelt und die Schule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Lehrerkonferenz TOP 2.2.  Erziehungs- und Ordnungsmaßnahmen Information und Absprachen zum einheitlichen Vorgehen in Disziplinarfällen</dc:title>
  <dc:creator>IBM T61</dc:creator>
  <cp:lastModifiedBy>Schnell, Susanne</cp:lastModifiedBy>
  <cp:revision>338</cp:revision>
  <cp:lastPrinted>2018-09-04T10:50:20Z</cp:lastPrinted>
  <dcterms:created xsi:type="dcterms:W3CDTF">2012-02-21T11:59:56Z</dcterms:created>
  <dcterms:modified xsi:type="dcterms:W3CDTF">2023-08-23T10:21:23Z</dcterms:modified>
</cp:coreProperties>
</file>